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80" r:id="rId3"/>
    <p:sldId id="257" r:id="rId4"/>
    <p:sldId id="273" r:id="rId5"/>
    <p:sldId id="270" r:id="rId6"/>
    <p:sldId id="278" r:id="rId7"/>
    <p:sldId id="275" r:id="rId8"/>
    <p:sldId id="258" r:id="rId9"/>
    <p:sldId id="276" r:id="rId10"/>
    <p:sldId id="261" r:id="rId11"/>
    <p:sldId id="279" r:id="rId12"/>
    <p:sldId id="267" r:id="rId13"/>
    <p:sldId id="269" r:id="rId14"/>
    <p:sldId id="274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0000"/>
    <a:srgbClr val="CC0000"/>
    <a:srgbClr val="990099"/>
    <a:srgbClr val="FF3399"/>
    <a:srgbClr val="FF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71" autoAdjust="0"/>
    <p:restoredTop sz="94660"/>
  </p:normalViewPr>
  <p:slideViewPr>
    <p:cSldViewPr>
      <p:cViewPr varScale="1">
        <p:scale>
          <a:sx n="70" d="100"/>
          <a:sy n="70" d="100"/>
        </p:scale>
        <p:origin x="-468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3EBB2A5-25C1-40DB-84FB-6A6A874F6669}" type="datetimeFigureOut">
              <a:rPr lang="ru-RU"/>
              <a:pPr>
                <a:defRPr/>
              </a:pPr>
              <a:t>02.05.2017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2FA781B-E056-40CC-80A8-CE0E146930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D444B7-9992-485A-AB05-B04BB8CB21E6}" type="datetimeFigureOut">
              <a:rPr lang="ru-RU"/>
              <a:pPr>
                <a:defRPr/>
              </a:pPr>
              <a:t>02.05.2017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857D47-97EF-43C0-9511-A873D210D7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B229B8-BA98-4102-88CD-6C24BBE79B8F}" type="datetimeFigureOut">
              <a:rPr lang="ru-RU"/>
              <a:pPr>
                <a:defRPr/>
              </a:pPr>
              <a:t>02.05.2017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C3F804-7BBA-4933-87EF-7AF38E91B8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55508A-7F55-4A07-BBB0-18B4933B8501}" type="datetimeFigureOut">
              <a:rPr lang="ru-RU"/>
              <a:pPr>
                <a:defRPr/>
              </a:pPr>
              <a:t>02.05.2017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D9AF04-2C89-4287-8B11-2D5580783E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B19BDF-A5EE-4592-805D-772A000433E5}" type="datetimeFigureOut">
              <a:rPr lang="ru-RU"/>
              <a:pPr>
                <a:defRPr/>
              </a:pPr>
              <a:t>02.05.2017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F85717-D31B-480C-AF89-7B1A9C8DF1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F0C822-FE38-4BC4-BF94-926C6FD104E8}" type="datetimeFigureOut">
              <a:rPr lang="ru-RU"/>
              <a:pPr>
                <a:defRPr/>
              </a:pPr>
              <a:t>02.05.2017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DD07CD-1B77-4F30-9691-AB722AC499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91126-FBB4-46F9-9038-B4B6EC6E7B89}" type="datetimeFigureOut">
              <a:rPr lang="ru-RU"/>
              <a:pPr>
                <a:defRPr/>
              </a:pPr>
              <a:t>02.05.2017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E3A9C2-ED87-472E-8773-D62D4DB5FC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04689E-B662-4B4C-9576-C4A8E665BE6D}" type="datetimeFigureOut">
              <a:rPr lang="ru-RU"/>
              <a:pPr>
                <a:defRPr/>
              </a:pPr>
              <a:t>02.05.2017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56909A-78E0-4752-9530-90D8312B8D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7B4339-3B61-4AFB-BF45-3653CFCEA126}" type="datetimeFigureOut">
              <a:rPr lang="ru-RU"/>
              <a:pPr>
                <a:defRPr/>
              </a:pPr>
              <a:t>02.05.2017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669FE0-93BB-4B5B-87B1-3FCC2C9DDF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113ADD-BF6D-4B08-BCF9-6BC182E39458}" type="datetimeFigureOut">
              <a:rPr lang="ru-RU"/>
              <a:pPr>
                <a:defRPr/>
              </a:pPr>
              <a:t>02.05.2017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4A586F-DEAC-4EB4-8393-9D57B3274A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E34685-FC53-403A-A53A-AE8E2C5132C9}" type="datetimeFigureOut">
              <a:rPr lang="ru-RU"/>
              <a:pPr>
                <a:defRPr/>
              </a:pPr>
              <a:t>02.05.2017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DCD341-AA97-4987-971E-020AA9089D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C7B38-BE54-43CE-B7ED-D121924CB91E}" type="datetimeFigureOut">
              <a:rPr lang="ru-RU"/>
              <a:pPr>
                <a:defRPr/>
              </a:pPr>
              <a:t>02.05.2017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06A549-38BA-4231-A080-8E20C8EDA4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A53C461-4ADB-4ED8-83F0-5C8A210E3A03}" type="datetimeFigureOut">
              <a:rPr lang="ru-RU"/>
              <a:pPr>
                <a:defRPr/>
              </a:pPr>
              <a:t>02.05.2017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7529306-AE18-4655-8EF9-F36D757DC5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gif"/><Relationship Id="rId13" Type="http://schemas.openxmlformats.org/officeDocument/2006/relationships/image" Target="../media/image46.jpeg"/><Relationship Id="rId18" Type="http://schemas.openxmlformats.org/officeDocument/2006/relationships/image" Target="../media/image51.jpeg"/><Relationship Id="rId3" Type="http://schemas.openxmlformats.org/officeDocument/2006/relationships/image" Target="../media/image36.png"/><Relationship Id="rId21" Type="http://schemas.openxmlformats.org/officeDocument/2006/relationships/image" Target="../media/image54.png"/><Relationship Id="rId7" Type="http://schemas.openxmlformats.org/officeDocument/2006/relationships/image" Target="../media/image40.png"/><Relationship Id="rId12" Type="http://schemas.openxmlformats.org/officeDocument/2006/relationships/image" Target="../media/image45.jpeg"/><Relationship Id="rId17" Type="http://schemas.openxmlformats.org/officeDocument/2006/relationships/image" Target="../media/image50.png"/><Relationship Id="rId2" Type="http://schemas.openxmlformats.org/officeDocument/2006/relationships/image" Target="../media/image35.jpeg"/><Relationship Id="rId16" Type="http://schemas.openxmlformats.org/officeDocument/2006/relationships/image" Target="../media/image49.jpeg"/><Relationship Id="rId20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11" Type="http://schemas.openxmlformats.org/officeDocument/2006/relationships/image" Target="../media/image44.jpeg"/><Relationship Id="rId5" Type="http://schemas.openxmlformats.org/officeDocument/2006/relationships/image" Target="../media/image38.png"/><Relationship Id="rId15" Type="http://schemas.openxmlformats.org/officeDocument/2006/relationships/image" Target="../media/image48.png"/><Relationship Id="rId10" Type="http://schemas.openxmlformats.org/officeDocument/2006/relationships/image" Target="../media/image43.png"/><Relationship Id="rId19" Type="http://schemas.openxmlformats.org/officeDocument/2006/relationships/image" Target="../media/image52.jpeg"/><Relationship Id="rId4" Type="http://schemas.openxmlformats.org/officeDocument/2006/relationships/image" Target="../media/image37.png"/><Relationship Id="rId9" Type="http://schemas.openxmlformats.org/officeDocument/2006/relationships/image" Target="../media/image42.jpeg"/><Relationship Id="rId14" Type="http://schemas.openxmlformats.org/officeDocument/2006/relationships/image" Target="../media/image4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image" Target="../media/image67.jpeg"/><Relationship Id="rId3" Type="http://schemas.openxmlformats.org/officeDocument/2006/relationships/image" Target="../media/image58.png"/><Relationship Id="rId7" Type="http://schemas.openxmlformats.org/officeDocument/2006/relationships/image" Target="../media/image41.gif"/><Relationship Id="rId12" Type="http://schemas.openxmlformats.org/officeDocument/2006/relationships/image" Target="../media/image66.png"/><Relationship Id="rId2" Type="http://schemas.openxmlformats.org/officeDocument/2006/relationships/image" Target="../media/image57.png"/><Relationship Id="rId16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gif"/><Relationship Id="rId11" Type="http://schemas.openxmlformats.org/officeDocument/2006/relationships/image" Target="../media/image65.jpeg"/><Relationship Id="rId5" Type="http://schemas.openxmlformats.org/officeDocument/2006/relationships/image" Target="../media/image60.png"/><Relationship Id="rId15" Type="http://schemas.openxmlformats.org/officeDocument/2006/relationships/image" Target="../media/image69.jpeg"/><Relationship Id="rId10" Type="http://schemas.openxmlformats.org/officeDocument/2006/relationships/image" Target="../media/image64.jpeg"/><Relationship Id="rId4" Type="http://schemas.openxmlformats.org/officeDocument/2006/relationships/image" Target="../media/image59.png"/><Relationship Id="rId9" Type="http://schemas.openxmlformats.org/officeDocument/2006/relationships/image" Target="../media/image63.jpeg"/><Relationship Id="rId14" Type="http://schemas.openxmlformats.org/officeDocument/2006/relationships/image" Target="../media/image6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openxmlformats.org/officeDocument/2006/relationships/image" Target="../media/image30.jpeg"/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12" Type="http://schemas.openxmlformats.org/officeDocument/2006/relationships/image" Target="../media/image29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28.jpeg"/><Relationship Id="rId5" Type="http://schemas.openxmlformats.org/officeDocument/2006/relationships/image" Target="../media/image22.png"/><Relationship Id="rId10" Type="http://schemas.openxmlformats.org/officeDocument/2006/relationships/image" Target="../media/image27.gif"/><Relationship Id="rId4" Type="http://schemas.openxmlformats.org/officeDocument/2006/relationships/slide" Target="slide4.xml"/><Relationship Id="rId9" Type="http://schemas.openxmlformats.org/officeDocument/2006/relationships/image" Target="../media/image26.png"/><Relationship Id="rId14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8" descr="0f28a284fb6fa619b7a73158f59ba6e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Rectangle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96838" y="165100"/>
            <a:ext cx="9369426" cy="288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Rectangle 3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73488" y="5072063"/>
            <a:ext cx="5278437" cy="163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186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олилиния 7"/>
          <p:cNvSpPr/>
          <p:nvPr/>
        </p:nvSpPr>
        <p:spPr>
          <a:xfrm>
            <a:off x="6030913" y="1851025"/>
            <a:ext cx="2917825" cy="3440113"/>
          </a:xfrm>
          <a:custGeom>
            <a:avLst/>
            <a:gdLst>
              <a:gd name="connsiteX0" fmla="*/ 2918298 w 2918298"/>
              <a:gd name="connsiteY0" fmla="*/ 2361305 h 3441075"/>
              <a:gd name="connsiteX1" fmla="*/ 2772383 w 2918298"/>
              <a:gd name="connsiteY1" fmla="*/ 2322394 h 3441075"/>
              <a:gd name="connsiteX2" fmla="*/ 2723745 w 2918298"/>
              <a:gd name="connsiteY2" fmla="*/ 2264028 h 3441075"/>
              <a:gd name="connsiteX3" fmla="*/ 2714017 w 2918298"/>
              <a:gd name="connsiteY3" fmla="*/ 2234845 h 3441075"/>
              <a:gd name="connsiteX4" fmla="*/ 2684834 w 2918298"/>
              <a:gd name="connsiteY4" fmla="*/ 2205662 h 3441075"/>
              <a:gd name="connsiteX5" fmla="*/ 2665379 w 2918298"/>
              <a:gd name="connsiteY5" fmla="*/ 2176479 h 3441075"/>
              <a:gd name="connsiteX6" fmla="*/ 2636196 w 2918298"/>
              <a:gd name="connsiteY6" fmla="*/ 2147296 h 3441075"/>
              <a:gd name="connsiteX7" fmla="*/ 2577830 w 2918298"/>
              <a:gd name="connsiteY7" fmla="*/ 2127841 h 3441075"/>
              <a:gd name="connsiteX8" fmla="*/ 2529191 w 2918298"/>
              <a:gd name="connsiteY8" fmla="*/ 2079202 h 3441075"/>
              <a:gd name="connsiteX9" fmla="*/ 2500008 w 2918298"/>
              <a:gd name="connsiteY9" fmla="*/ 2050019 h 3441075"/>
              <a:gd name="connsiteX10" fmla="*/ 2461098 w 2918298"/>
              <a:gd name="connsiteY10" fmla="*/ 1991654 h 3441075"/>
              <a:gd name="connsiteX11" fmla="*/ 2441642 w 2918298"/>
              <a:gd name="connsiteY11" fmla="*/ 1962471 h 3441075"/>
              <a:gd name="connsiteX12" fmla="*/ 2373549 w 2918298"/>
              <a:gd name="connsiteY12" fmla="*/ 1923560 h 3441075"/>
              <a:gd name="connsiteX13" fmla="*/ 2324911 w 2918298"/>
              <a:gd name="connsiteY13" fmla="*/ 1884649 h 3441075"/>
              <a:gd name="connsiteX14" fmla="*/ 2305455 w 2918298"/>
              <a:gd name="connsiteY14" fmla="*/ 1865194 h 3441075"/>
              <a:gd name="connsiteX15" fmla="*/ 2256817 w 2918298"/>
              <a:gd name="connsiteY15" fmla="*/ 1826283 h 3441075"/>
              <a:gd name="connsiteX16" fmla="*/ 2217906 w 2918298"/>
              <a:gd name="connsiteY16" fmla="*/ 1777645 h 3441075"/>
              <a:gd name="connsiteX17" fmla="*/ 2198451 w 2918298"/>
              <a:gd name="connsiteY17" fmla="*/ 1729007 h 3441075"/>
              <a:gd name="connsiteX18" fmla="*/ 2140085 w 2918298"/>
              <a:gd name="connsiteY18" fmla="*/ 1651185 h 3441075"/>
              <a:gd name="connsiteX19" fmla="*/ 2120630 w 2918298"/>
              <a:gd name="connsiteY19" fmla="*/ 1622002 h 3441075"/>
              <a:gd name="connsiteX20" fmla="*/ 2071991 w 2918298"/>
              <a:gd name="connsiteY20" fmla="*/ 1573364 h 3441075"/>
              <a:gd name="connsiteX21" fmla="*/ 2042808 w 2918298"/>
              <a:gd name="connsiteY21" fmla="*/ 1544181 h 3441075"/>
              <a:gd name="connsiteX22" fmla="*/ 1994170 w 2918298"/>
              <a:gd name="connsiteY22" fmla="*/ 1485815 h 3441075"/>
              <a:gd name="connsiteX23" fmla="*/ 1945532 w 2918298"/>
              <a:gd name="connsiteY23" fmla="*/ 1427449 h 3441075"/>
              <a:gd name="connsiteX24" fmla="*/ 1916349 w 2918298"/>
              <a:gd name="connsiteY24" fmla="*/ 1417722 h 3441075"/>
              <a:gd name="connsiteX25" fmla="*/ 1896894 w 2918298"/>
              <a:gd name="connsiteY25" fmla="*/ 1398266 h 3441075"/>
              <a:gd name="connsiteX26" fmla="*/ 1867711 w 2918298"/>
              <a:gd name="connsiteY26" fmla="*/ 1388539 h 3441075"/>
              <a:gd name="connsiteX27" fmla="*/ 1857983 w 2918298"/>
              <a:gd name="connsiteY27" fmla="*/ 1359356 h 3441075"/>
              <a:gd name="connsiteX28" fmla="*/ 1828800 w 2918298"/>
              <a:gd name="connsiteY28" fmla="*/ 1339900 h 3441075"/>
              <a:gd name="connsiteX29" fmla="*/ 1770434 w 2918298"/>
              <a:gd name="connsiteY29" fmla="*/ 1291262 h 3441075"/>
              <a:gd name="connsiteX30" fmla="*/ 1712068 w 2918298"/>
              <a:gd name="connsiteY30" fmla="*/ 1252351 h 3441075"/>
              <a:gd name="connsiteX31" fmla="*/ 1673157 w 2918298"/>
              <a:gd name="connsiteY31" fmla="*/ 1223168 h 3441075"/>
              <a:gd name="connsiteX32" fmla="*/ 1605064 w 2918298"/>
              <a:gd name="connsiteY32" fmla="*/ 1203713 h 3441075"/>
              <a:gd name="connsiteX33" fmla="*/ 1575881 w 2918298"/>
              <a:gd name="connsiteY33" fmla="*/ 1184258 h 3441075"/>
              <a:gd name="connsiteX34" fmla="*/ 1536970 w 2918298"/>
              <a:gd name="connsiteY34" fmla="*/ 1164802 h 3441075"/>
              <a:gd name="connsiteX35" fmla="*/ 1459149 w 2918298"/>
              <a:gd name="connsiteY35" fmla="*/ 1086981 h 3441075"/>
              <a:gd name="connsiteX36" fmla="*/ 1429966 w 2918298"/>
              <a:gd name="connsiteY36" fmla="*/ 1057798 h 3441075"/>
              <a:gd name="connsiteX37" fmla="*/ 1400783 w 2918298"/>
              <a:gd name="connsiteY37" fmla="*/ 1038343 h 3441075"/>
              <a:gd name="connsiteX38" fmla="*/ 1342417 w 2918298"/>
              <a:gd name="connsiteY38" fmla="*/ 1009160 h 3441075"/>
              <a:gd name="connsiteX39" fmla="*/ 1322962 w 2918298"/>
              <a:gd name="connsiteY39" fmla="*/ 979977 h 3441075"/>
              <a:gd name="connsiteX40" fmla="*/ 1293779 w 2918298"/>
              <a:gd name="connsiteY40" fmla="*/ 960522 h 3441075"/>
              <a:gd name="connsiteX41" fmla="*/ 1284051 w 2918298"/>
              <a:gd name="connsiteY41" fmla="*/ 931339 h 3441075"/>
              <a:gd name="connsiteX42" fmla="*/ 1245140 w 2918298"/>
              <a:gd name="connsiteY42" fmla="*/ 882700 h 3441075"/>
              <a:gd name="connsiteX43" fmla="*/ 1225685 w 2918298"/>
              <a:gd name="connsiteY43" fmla="*/ 853517 h 3441075"/>
              <a:gd name="connsiteX44" fmla="*/ 1167319 w 2918298"/>
              <a:gd name="connsiteY44" fmla="*/ 814607 h 3441075"/>
              <a:gd name="connsiteX45" fmla="*/ 1128408 w 2918298"/>
              <a:gd name="connsiteY45" fmla="*/ 775696 h 3441075"/>
              <a:gd name="connsiteX46" fmla="*/ 1099225 w 2918298"/>
              <a:gd name="connsiteY46" fmla="*/ 756241 h 3441075"/>
              <a:gd name="connsiteX47" fmla="*/ 1031132 w 2918298"/>
              <a:gd name="connsiteY47" fmla="*/ 678419 h 3441075"/>
              <a:gd name="connsiteX48" fmla="*/ 943583 w 2918298"/>
              <a:gd name="connsiteY48" fmla="*/ 610326 h 3441075"/>
              <a:gd name="connsiteX49" fmla="*/ 885217 w 2918298"/>
              <a:gd name="connsiteY49" fmla="*/ 581143 h 3441075"/>
              <a:gd name="connsiteX50" fmla="*/ 865762 w 2918298"/>
              <a:gd name="connsiteY50" fmla="*/ 551960 h 3441075"/>
              <a:gd name="connsiteX51" fmla="*/ 797668 w 2918298"/>
              <a:gd name="connsiteY51" fmla="*/ 513049 h 3441075"/>
              <a:gd name="connsiteX52" fmla="*/ 778213 w 2918298"/>
              <a:gd name="connsiteY52" fmla="*/ 483866 h 3441075"/>
              <a:gd name="connsiteX53" fmla="*/ 758757 w 2918298"/>
              <a:gd name="connsiteY53" fmla="*/ 464411 h 3441075"/>
              <a:gd name="connsiteX54" fmla="*/ 700391 w 2918298"/>
              <a:gd name="connsiteY54" fmla="*/ 386590 h 3441075"/>
              <a:gd name="connsiteX55" fmla="*/ 642025 w 2918298"/>
              <a:gd name="connsiteY55" fmla="*/ 347679 h 3441075"/>
              <a:gd name="connsiteX56" fmla="*/ 554477 w 2918298"/>
              <a:gd name="connsiteY56" fmla="*/ 269858 h 3441075"/>
              <a:gd name="connsiteX57" fmla="*/ 535021 w 2918298"/>
              <a:gd name="connsiteY57" fmla="*/ 250402 h 3441075"/>
              <a:gd name="connsiteX58" fmla="*/ 505838 w 2918298"/>
              <a:gd name="connsiteY58" fmla="*/ 240675 h 3441075"/>
              <a:gd name="connsiteX59" fmla="*/ 457200 w 2918298"/>
              <a:gd name="connsiteY59" fmla="*/ 201764 h 3441075"/>
              <a:gd name="connsiteX60" fmla="*/ 428017 w 2918298"/>
              <a:gd name="connsiteY60" fmla="*/ 192037 h 3441075"/>
              <a:gd name="connsiteX61" fmla="*/ 389106 w 2918298"/>
              <a:gd name="connsiteY61" fmla="*/ 172581 h 3441075"/>
              <a:gd name="connsiteX62" fmla="*/ 350196 w 2918298"/>
              <a:gd name="connsiteY62" fmla="*/ 162854 h 3441075"/>
              <a:gd name="connsiteX63" fmla="*/ 291830 w 2918298"/>
              <a:gd name="connsiteY63" fmla="*/ 143398 h 3441075"/>
              <a:gd name="connsiteX64" fmla="*/ 272374 w 2918298"/>
              <a:gd name="connsiteY64" fmla="*/ 123943 h 3441075"/>
              <a:gd name="connsiteX65" fmla="*/ 223736 w 2918298"/>
              <a:gd name="connsiteY65" fmla="*/ 85032 h 3441075"/>
              <a:gd name="connsiteX66" fmla="*/ 204281 w 2918298"/>
              <a:gd name="connsiteY66" fmla="*/ 55849 h 3441075"/>
              <a:gd name="connsiteX67" fmla="*/ 155642 w 2918298"/>
              <a:gd name="connsiteY67" fmla="*/ 16939 h 3441075"/>
              <a:gd name="connsiteX68" fmla="*/ 126460 w 2918298"/>
              <a:gd name="connsiteY68" fmla="*/ 7211 h 3441075"/>
              <a:gd name="connsiteX69" fmla="*/ 29183 w 2918298"/>
              <a:gd name="connsiteY69" fmla="*/ 26666 h 3441075"/>
              <a:gd name="connsiteX70" fmla="*/ 19455 w 2918298"/>
              <a:gd name="connsiteY70" fmla="*/ 153126 h 3441075"/>
              <a:gd name="connsiteX71" fmla="*/ 9728 w 2918298"/>
              <a:gd name="connsiteY71" fmla="*/ 221219 h 3441075"/>
              <a:gd name="connsiteX72" fmla="*/ 0 w 2918298"/>
              <a:gd name="connsiteY72" fmla="*/ 347679 h 3441075"/>
              <a:gd name="connsiteX73" fmla="*/ 9728 w 2918298"/>
              <a:gd name="connsiteY73" fmla="*/ 551960 h 3441075"/>
              <a:gd name="connsiteX74" fmla="*/ 19455 w 2918298"/>
              <a:gd name="connsiteY74" fmla="*/ 581143 h 3441075"/>
              <a:gd name="connsiteX75" fmla="*/ 68094 w 2918298"/>
              <a:gd name="connsiteY75" fmla="*/ 639509 h 3441075"/>
              <a:gd name="connsiteX76" fmla="*/ 107004 w 2918298"/>
              <a:gd name="connsiteY76" fmla="*/ 697875 h 3441075"/>
              <a:gd name="connsiteX77" fmla="*/ 126460 w 2918298"/>
              <a:gd name="connsiteY77" fmla="*/ 727058 h 3441075"/>
              <a:gd name="connsiteX78" fmla="*/ 145915 w 2918298"/>
              <a:gd name="connsiteY78" fmla="*/ 892428 h 3441075"/>
              <a:gd name="connsiteX79" fmla="*/ 165370 w 2918298"/>
              <a:gd name="connsiteY79" fmla="*/ 950794 h 3441075"/>
              <a:gd name="connsiteX80" fmla="*/ 155642 w 2918298"/>
              <a:gd name="connsiteY80" fmla="*/ 1106437 h 3441075"/>
              <a:gd name="connsiteX81" fmla="*/ 136187 w 2918298"/>
              <a:gd name="connsiteY81" fmla="*/ 1174530 h 3441075"/>
              <a:gd name="connsiteX82" fmla="*/ 126460 w 2918298"/>
              <a:gd name="connsiteY82" fmla="*/ 1232896 h 3441075"/>
              <a:gd name="connsiteX83" fmla="*/ 116732 w 2918298"/>
              <a:gd name="connsiteY83" fmla="*/ 1281534 h 3441075"/>
              <a:gd name="connsiteX84" fmla="*/ 126460 w 2918298"/>
              <a:gd name="connsiteY84" fmla="*/ 1407994 h 3441075"/>
              <a:gd name="connsiteX85" fmla="*/ 155642 w 2918298"/>
              <a:gd name="connsiteY85" fmla="*/ 1476088 h 3441075"/>
              <a:gd name="connsiteX86" fmla="*/ 165370 w 2918298"/>
              <a:gd name="connsiteY86" fmla="*/ 1505271 h 3441075"/>
              <a:gd name="connsiteX87" fmla="*/ 175098 w 2918298"/>
              <a:gd name="connsiteY87" fmla="*/ 1583092 h 3441075"/>
              <a:gd name="connsiteX88" fmla="*/ 184825 w 2918298"/>
              <a:gd name="connsiteY88" fmla="*/ 1612275 h 3441075"/>
              <a:gd name="connsiteX89" fmla="*/ 204281 w 2918298"/>
              <a:gd name="connsiteY89" fmla="*/ 1777645 h 3441075"/>
              <a:gd name="connsiteX90" fmla="*/ 214008 w 2918298"/>
              <a:gd name="connsiteY90" fmla="*/ 1806828 h 3441075"/>
              <a:gd name="connsiteX91" fmla="*/ 223736 w 2918298"/>
              <a:gd name="connsiteY91" fmla="*/ 1855466 h 3441075"/>
              <a:gd name="connsiteX92" fmla="*/ 262647 w 2918298"/>
              <a:gd name="connsiteY92" fmla="*/ 1865194 h 3441075"/>
              <a:gd name="connsiteX93" fmla="*/ 321013 w 2918298"/>
              <a:gd name="connsiteY93" fmla="*/ 1884649 h 3441075"/>
              <a:gd name="connsiteX94" fmla="*/ 398834 w 2918298"/>
              <a:gd name="connsiteY94" fmla="*/ 1943015 h 3441075"/>
              <a:gd name="connsiteX95" fmla="*/ 428017 w 2918298"/>
              <a:gd name="connsiteY95" fmla="*/ 1962471 h 3441075"/>
              <a:gd name="connsiteX96" fmla="*/ 447472 w 2918298"/>
              <a:gd name="connsiteY96" fmla="*/ 1991654 h 3441075"/>
              <a:gd name="connsiteX97" fmla="*/ 486383 w 2918298"/>
              <a:gd name="connsiteY97" fmla="*/ 2040292 h 3441075"/>
              <a:gd name="connsiteX98" fmla="*/ 505838 w 2918298"/>
              <a:gd name="connsiteY98" fmla="*/ 2079202 h 3441075"/>
              <a:gd name="connsiteX99" fmla="*/ 515566 w 2918298"/>
              <a:gd name="connsiteY99" fmla="*/ 2108385 h 3441075"/>
              <a:gd name="connsiteX100" fmla="*/ 535021 w 2918298"/>
              <a:gd name="connsiteY100" fmla="*/ 2137568 h 3441075"/>
              <a:gd name="connsiteX101" fmla="*/ 554477 w 2918298"/>
              <a:gd name="connsiteY101" fmla="*/ 2205662 h 3441075"/>
              <a:gd name="connsiteX102" fmla="*/ 573932 w 2918298"/>
              <a:gd name="connsiteY102" fmla="*/ 2234845 h 3441075"/>
              <a:gd name="connsiteX103" fmla="*/ 603115 w 2918298"/>
              <a:gd name="connsiteY103" fmla="*/ 2293211 h 3441075"/>
              <a:gd name="connsiteX104" fmla="*/ 603115 w 2918298"/>
              <a:gd name="connsiteY104" fmla="*/ 2740683 h 3441075"/>
              <a:gd name="connsiteX105" fmla="*/ 612842 w 2918298"/>
              <a:gd name="connsiteY105" fmla="*/ 2993602 h 3441075"/>
              <a:gd name="connsiteX106" fmla="*/ 710119 w 2918298"/>
              <a:gd name="connsiteY106" fmla="*/ 3003330 h 3441075"/>
              <a:gd name="connsiteX107" fmla="*/ 739302 w 2918298"/>
              <a:gd name="connsiteY107" fmla="*/ 3032513 h 3441075"/>
              <a:gd name="connsiteX108" fmla="*/ 749030 w 2918298"/>
              <a:gd name="connsiteY108" fmla="*/ 3061696 h 3441075"/>
              <a:gd name="connsiteX109" fmla="*/ 787940 w 2918298"/>
              <a:gd name="connsiteY109" fmla="*/ 3120062 h 3441075"/>
              <a:gd name="connsiteX110" fmla="*/ 787940 w 2918298"/>
              <a:gd name="connsiteY110" fmla="*/ 3120062 h 3441075"/>
              <a:gd name="connsiteX111" fmla="*/ 807396 w 2918298"/>
              <a:gd name="connsiteY111" fmla="*/ 3139517 h 3441075"/>
              <a:gd name="connsiteX112" fmla="*/ 865762 w 2918298"/>
              <a:gd name="connsiteY112" fmla="*/ 3158973 h 3441075"/>
              <a:gd name="connsiteX113" fmla="*/ 875489 w 2918298"/>
              <a:gd name="connsiteY113" fmla="*/ 3188156 h 3441075"/>
              <a:gd name="connsiteX114" fmla="*/ 914400 w 2918298"/>
              <a:gd name="connsiteY114" fmla="*/ 3236794 h 3441075"/>
              <a:gd name="connsiteX115" fmla="*/ 933855 w 2918298"/>
              <a:gd name="connsiteY115" fmla="*/ 3295160 h 3441075"/>
              <a:gd name="connsiteX116" fmla="*/ 943583 w 2918298"/>
              <a:gd name="connsiteY116" fmla="*/ 3334071 h 3441075"/>
              <a:gd name="connsiteX117" fmla="*/ 963038 w 2918298"/>
              <a:gd name="connsiteY117" fmla="*/ 3363254 h 3441075"/>
              <a:gd name="connsiteX118" fmla="*/ 1021404 w 2918298"/>
              <a:gd name="connsiteY118" fmla="*/ 3382709 h 3441075"/>
              <a:gd name="connsiteX119" fmla="*/ 1050587 w 2918298"/>
              <a:gd name="connsiteY119" fmla="*/ 3392437 h 3441075"/>
              <a:gd name="connsiteX120" fmla="*/ 1079770 w 2918298"/>
              <a:gd name="connsiteY120" fmla="*/ 3402164 h 3441075"/>
              <a:gd name="connsiteX121" fmla="*/ 1108953 w 2918298"/>
              <a:gd name="connsiteY121" fmla="*/ 3411892 h 3441075"/>
              <a:gd name="connsiteX122" fmla="*/ 1245140 w 2918298"/>
              <a:gd name="connsiteY122" fmla="*/ 3402164 h 3441075"/>
              <a:gd name="connsiteX123" fmla="*/ 1264596 w 2918298"/>
              <a:gd name="connsiteY123" fmla="*/ 3441075 h 3441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</a:cxnLst>
            <a:rect l="l" t="t" r="r" b="b"/>
            <a:pathLst>
              <a:path w="2918298" h="3441075">
                <a:moveTo>
                  <a:pt x="2918298" y="2361305"/>
                </a:moveTo>
                <a:cubicBezTo>
                  <a:pt x="2812037" y="2325885"/>
                  <a:pt x="2861092" y="2337179"/>
                  <a:pt x="2772383" y="2322394"/>
                </a:cubicBezTo>
                <a:cubicBezTo>
                  <a:pt x="2750868" y="2300879"/>
                  <a:pt x="2737289" y="2291115"/>
                  <a:pt x="2723745" y="2264028"/>
                </a:cubicBezTo>
                <a:cubicBezTo>
                  <a:pt x="2719159" y="2254857"/>
                  <a:pt x="2719705" y="2243377"/>
                  <a:pt x="2714017" y="2234845"/>
                </a:cubicBezTo>
                <a:cubicBezTo>
                  <a:pt x="2706386" y="2223399"/>
                  <a:pt x="2693641" y="2216230"/>
                  <a:pt x="2684834" y="2205662"/>
                </a:cubicBezTo>
                <a:cubicBezTo>
                  <a:pt x="2677350" y="2196681"/>
                  <a:pt x="2672863" y="2185460"/>
                  <a:pt x="2665379" y="2176479"/>
                </a:cubicBezTo>
                <a:cubicBezTo>
                  <a:pt x="2656572" y="2165911"/>
                  <a:pt x="2648222" y="2153977"/>
                  <a:pt x="2636196" y="2147296"/>
                </a:cubicBezTo>
                <a:cubicBezTo>
                  <a:pt x="2618269" y="2137337"/>
                  <a:pt x="2577830" y="2127841"/>
                  <a:pt x="2577830" y="2127841"/>
                </a:cubicBezTo>
                <a:lnTo>
                  <a:pt x="2529191" y="2079202"/>
                </a:lnTo>
                <a:cubicBezTo>
                  <a:pt x="2519463" y="2069474"/>
                  <a:pt x="2507639" y="2061466"/>
                  <a:pt x="2500008" y="2050019"/>
                </a:cubicBezTo>
                <a:lnTo>
                  <a:pt x="2461098" y="1991654"/>
                </a:lnTo>
                <a:cubicBezTo>
                  <a:pt x="2454613" y="1981926"/>
                  <a:pt x="2452099" y="1967700"/>
                  <a:pt x="2441642" y="1962471"/>
                </a:cubicBezTo>
                <a:cubicBezTo>
                  <a:pt x="2392275" y="1937786"/>
                  <a:pt x="2414798" y="1951059"/>
                  <a:pt x="2373549" y="1923560"/>
                </a:cubicBezTo>
                <a:cubicBezTo>
                  <a:pt x="2334802" y="1865439"/>
                  <a:pt x="2377117" y="1915972"/>
                  <a:pt x="2324911" y="1884649"/>
                </a:cubicBezTo>
                <a:cubicBezTo>
                  <a:pt x="2317047" y="1879930"/>
                  <a:pt x="2312617" y="1870923"/>
                  <a:pt x="2305455" y="1865194"/>
                </a:cubicBezTo>
                <a:cubicBezTo>
                  <a:pt x="2244110" y="1816119"/>
                  <a:pt x="2303783" y="1873251"/>
                  <a:pt x="2256817" y="1826283"/>
                </a:cubicBezTo>
                <a:cubicBezTo>
                  <a:pt x="2228230" y="1740524"/>
                  <a:pt x="2272908" y="1854648"/>
                  <a:pt x="2217906" y="1777645"/>
                </a:cubicBezTo>
                <a:cubicBezTo>
                  <a:pt x="2207757" y="1763436"/>
                  <a:pt x="2207603" y="1743878"/>
                  <a:pt x="2198451" y="1729007"/>
                </a:cubicBezTo>
                <a:cubicBezTo>
                  <a:pt x="2181457" y="1701391"/>
                  <a:pt x="2158071" y="1678165"/>
                  <a:pt x="2140085" y="1651185"/>
                </a:cubicBezTo>
                <a:cubicBezTo>
                  <a:pt x="2133600" y="1641457"/>
                  <a:pt x="2128329" y="1630800"/>
                  <a:pt x="2120630" y="1622002"/>
                </a:cubicBezTo>
                <a:cubicBezTo>
                  <a:pt x="2105531" y="1604747"/>
                  <a:pt x="2088204" y="1589577"/>
                  <a:pt x="2071991" y="1573364"/>
                </a:cubicBezTo>
                <a:cubicBezTo>
                  <a:pt x="2062263" y="1563636"/>
                  <a:pt x="2050439" y="1555628"/>
                  <a:pt x="2042808" y="1544181"/>
                </a:cubicBezTo>
                <a:cubicBezTo>
                  <a:pt x="1994505" y="1471725"/>
                  <a:pt x="2056586" y="1560715"/>
                  <a:pt x="1994170" y="1485815"/>
                </a:cubicBezTo>
                <a:cubicBezTo>
                  <a:pt x="1971739" y="1458898"/>
                  <a:pt x="1977504" y="1448763"/>
                  <a:pt x="1945532" y="1427449"/>
                </a:cubicBezTo>
                <a:cubicBezTo>
                  <a:pt x="1937000" y="1421761"/>
                  <a:pt x="1926077" y="1420964"/>
                  <a:pt x="1916349" y="1417722"/>
                </a:cubicBezTo>
                <a:cubicBezTo>
                  <a:pt x="1909864" y="1411237"/>
                  <a:pt x="1904758" y="1402985"/>
                  <a:pt x="1896894" y="1398266"/>
                </a:cubicBezTo>
                <a:cubicBezTo>
                  <a:pt x="1888101" y="1392990"/>
                  <a:pt x="1874962" y="1395789"/>
                  <a:pt x="1867711" y="1388539"/>
                </a:cubicBezTo>
                <a:cubicBezTo>
                  <a:pt x="1860460" y="1381288"/>
                  <a:pt x="1864389" y="1367363"/>
                  <a:pt x="1857983" y="1359356"/>
                </a:cubicBezTo>
                <a:cubicBezTo>
                  <a:pt x="1850680" y="1350227"/>
                  <a:pt x="1837781" y="1347385"/>
                  <a:pt x="1828800" y="1339900"/>
                </a:cubicBezTo>
                <a:cubicBezTo>
                  <a:pt x="1753908" y="1277489"/>
                  <a:pt x="1842883" y="1339561"/>
                  <a:pt x="1770434" y="1291262"/>
                </a:cubicBezTo>
                <a:cubicBezTo>
                  <a:pt x="1732577" y="1234476"/>
                  <a:pt x="1774884" y="1283759"/>
                  <a:pt x="1712068" y="1252351"/>
                </a:cubicBezTo>
                <a:cubicBezTo>
                  <a:pt x="1697567" y="1245100"/>
                  <a:pt x="1687234" y="1231212"/>
                  <a:pt x="1673157" y="1223168"/>
                </a:cubicBezTo>
                <a:cubicBezTo>
                  <a:pt x="1662307" y="1216968"/>
                  <a:pt x="1613482" y="1205818"/>
                  <a:pt x="1605064" y="1203713"/>
                </a:cubicBezTo>
                <a:cubicBezTo>
                  <a:pt x="1595336" y="1197228"/>
                  <a:pt x="1586032" y="1190058"/>
                  <a:pt x="1575881" y="1184258"/>
                </a:cubicBezTo>
                <a:cubicBezTo>
                  <a:pt x="1563290" y="1177063"/>
                  <a:pt x="1548294" y="1173861"/>
                  <a:pt x="1536970" y="1164802"/>
                </a:cubicBezTo>
                <a:cubicBezTo>
                  <a:pt x="1536940" y="1164778"/>
                  <a:pt x="1476451" y="1104284"/>
                  <a:pt x="1459149" y="1086981"/>
                </a:cubicBezTo>
                <a:cubicBezTo>
                  <a:pt x="1449421" y="1077253"/>
                  <a:pt x="1441413" y="1065429"/>
                  <a:pt x="1429966" y="1057798"/>
                </a:cubicBezTo>
                <a:cubicBezTo>
                  <a:pt x="1420238" y="1051313"/>
                  <a:pt x="1411240" y="1043571"/>
                  <a:pt x="1400783" y="1038343"/>
                </a:cubicBezTo>
                <a:cubicBezTo>
                  <a:pt x="1320235" y="998069"/>
                  <a:pt x="1426051" y="1064915"/>
                  <a:pt x="1342417" y="1009160"/>
                </a:cubicBezTo>
                <a:cubicBezTo>
                  <a:pt x="1335932" y="999432"/>
                  <a:pt x="1331229" y="988244"/>
                  <a:pt x="1322962" y="979977"/>
                </a:cubicBezTo>
                <a:cubicBezTo>
                  <a:pt x="1314695" y="971710"/>
                  <a:pt x="1301082" y="969651"/>
                  <a:pt x="1293779" y="960522"/>
                </a:cubicBezTo>
                <a:cubicBezTo>
                  <a:pt x="1287373" y="952515"/>
                  <a:pt x="1288637" y="940510"/>
                  <a:pt x="1284051" y="931339"/>
                </a:cubicBezTo>
                <a:cubicBezTo>
                  <a:pt x="1264090" y="891416"/>
                  <a:pt x="1269269" y="912862"/>
                  <a:pt x="1245140" y="882700"/>
                </a:cubicBezTo>
                <a:cubicBezTo>
                  <a:pt x="1237837" y="873571"/>
                  <a:pt x="1234483" y="861216"/>
                  <a:pt x="1225685" y="853517"/>
                </a:cubicBezTo>
                <a:cubicBezTo>
                  <a:pt x="1208088" y="838120"/>
                  <a:pt x="1183853" y="831141"/>
                  <a:pt x="1167319" y="814607"/>
                </a:cubicBezTo>
                <a:cubicBezTo>
                  <a:pt x="1154349" y="801637"/>
                  <a:pt x="1143670" y="785871"/>
                  <a:pt x="1128408" y="775696"/>
                </a:cubicBezTo>
                <a:cubicBezTo>
                  <a:pt x="1118680" y="769211"/>
                  <a:pt x="1108023" y="763940"/>
                  <a:pt x="1099225" y="756241"/>
                </a:cubicBezTo>
                <a:cubicBezTo>
                  <a:pt x="1005955" y="674629"/>
                  <a:pt x="1081848" y="739277"/>
                  <a:pt x="1031132" y="678419"/>
                </a:cubicBezTo>
                <a:cubicBezTo>
                  <a:pt x="1002561" y="644135"/>
                  <a:pt x="984251" y="637438"/>
                  <a:pt x="943583" y="610326"/>
                </a:cubicBezTo>
                <a:cubicBezTo>
                  <a:pt x="905869" y="585184"/>
                  <a:pt x="925490" y="594568"/>
                  <a:pt x="885217" y="581143"/>
                </a:cubicBezTo>
                <a:cubicBezTo>
                  <a:pt x="878732" y="571415"/>
                  <a:pt x="874029" y="560227"/>
                  <a:pt x="865762" y="551960"/>
                </a:cubicBezTo>
                <a:cubicBezTo>
                  <a:pt x="836316" y="522514"/>
                  <a:pt x="831057" y="524179"/>
                  <a:pt x="797668" y="513049"/>
                </a:cubicBezTo>
                <a:cubicBezTo>
                  <a:pt x="791183" y="503321"/>
                  <a:pt x="785516" y="492995"/>
                  <a:pt x="778213" y="483866"/>
                </a:cubicBezTo>
                <a:cubicBezTo>
                  <a:pt x="772484" y="476704"/>
                  <a:pt x="764260" y="471748"/>
                  <a:pt x="758757" y="464411"/>
                </a:cubicBezTo>
                <a:cubicBezTo>
                  <a:pt x="741504" y="441407"/>
                  <a:pt x="725891" y="405715"/>
                  <a:pt x="700391" y="386590"/>
                </a:cubicBezTo>
                <a:cubicBezTo>
                  <a:pt x="681685" y="372561"/>
                  <a:pt x="658559" y="364213"/>
                  <a:pt x="642025" y="347679"/>
                </a:cubicBezTo>
                <a:cubicBezTo>
                  <a:pt x="541437" y="247091"/>
                  <a:pt x="640357" y="341426"/>
                  <a:pt x="554477" y="269858"/>
                </a:cubicBezTo>
                <a:cubicBezTo>
                  <a:pt x="547431" y="263986"/>
                  <a:pt x="542886" y="255121"/>
                  <a:pt x="535021" y="250402"/>
                </a:cubicBezTo>
                <a:cubicBezTo>
                  <a:pt x="526228" y="245127"/>
                  <a:pt x="515566" y="243917"/>
                  <a:pt x="505838" y="240675"/>
                </a:cubicBezTo>
                <a:cubicBezTo>
                  <a:pt x="487742" y="222578"/>
                  <a:pt x="481744" y="214036"/>
                  <a:pt x="457200" y="201764"/>
                </a:cubicBezTo>
                <a:cubicBezTo>
                  <a:pt x="448029" y="197178"/>
                  <a:pt x="437442" y="196076"/>
                  <a:pt x="428017" y="192037"/>
                </a:cubicBezTo>
                <a:cubicBezTo>
                  <a:pt x="414688" y="186325"/>
                  <a:pt x="402684" y="177673"/>
                  <a:pt x="389106" y="172581"/>
                </a:cubicBezTo>
                <a:cubicBezTo>
                  <a:pt x="376588" y="167887"/>
                  <a:pt x="363001" y="166696"/>
                  <a:pt x="350196" y="162854"/>
                </a:cubicBezTo>
                <a:cubicBezTo>
                  <a:pt x="330553" y="156961"/>
                  <a:pt x="291830" y="143398"/>
                  <a:pt x="291830" y="143398"/>
                </a:cubicBezTo>
                <a:cubicBezTo>
                  <a:pt x="285345" y="136913"/>
                  <a:pt x="279536" y="129672"/>
                  <a:pt x="272374" y="123943"/>
                </a:cubicBezTo>
                <a:cubicBezTo>
                  <a:pt x="244283" y="101471"/>
                  <a:pt x="244615" y="111131"/>
                  <a:pt x="223736" y="85032"/>
                </a:cubicBezTo>
                <a:cubicBezTo>
                  <a:pt x="216433" y="75903"/>
                  <a:pt x="211584" y="64978"/>
                  <a:pt x="204281" y="55849"/>
                </a:cubicBezTo>
                <a:cubicBezTo>
                  <a:pt x="192218" y="40770"/>
                  <a:pt x="172494" y="25365"/>
                  <a:pt x="155642" y="16939"/>
                </a:cubicBezTo>
                <a:cubicBezTo>
                  <a:pt x="146471" y="12353"/>
                  <a:pt x="136187" y="10454"/>
                  <a:pt x="126460" y="7211"/>
                </a:cubicBezTo>
                <a:cubicBezTo>
                  <a:pt x="94034" y="13696"/>
                  <a:pt x="48738" y="0"/>
                  <a:pt x="29183" y="26666"/>
                </a:cubicBezTo>
                <a:cubicBezTo>
                  <a:pt x="4181" y="60759"/>
                  <a:pt x="23662" y="111058"/>
                  <a:pt x="19455" y="153126"/>
                </a:cubicBezTo>
                <a:cubicBezTo>
                  <a:pt x="17174" y="175940"/>
                  <a:pt x="12009" y="198405"/>
                  <a:pt x="9728" y="221219"/>
                </a:cubicBezTo>
                <a:cubicBezTo>
                  <a:pt x="5521" y="263287"/>
                  <a:pt x="3243" y="305526"/>
                  <a:pt x="0" y="347679"/>
                </a:cubicBezTo>
                <a:cubicBezTo>
                  <a:pt x="3243" y="415773"/>
                  <a:pt x="4067" y="484025"/>
                  <a:pt x="9728" y="551960"/>
                </a:cubicBezTo>
                <a:cubicBezTo>
                  <a:pt x="10580" y="562178"/>
                  <a:pt x="14869" y="571972"/>
                  <a:pt x="19455" y="581143"/>
                </a:cubicBezTo>
                <a:cubicBezTo>
                  <a:pt x="40310" y="622854"/>
                  <a:pt x="37977" y="600787"/>
                  <a:pt x="68094" y="639509"/>
                </a:cubicBezTo>
                <a:cubicBezTo>
                  <a:pt x="82449" y="657966"/>
                  <a:pt x="94034" y="678420"/>
                  <a:pt x="107004" y="697875"/>
                </a:cubicBezTo>
                <a:lnTo>
                  <a:pt x="126460" y="727058"/>
                </a:lnTo>
                <a:cubicBezTo>
                  <a:pt x="129872" y="764597"/>
                  <a:pt x="134760" y="847807"/>
                  <a:pt x="145915" y="892428"/>
                </a:cubicBezTo>
                <a:cubicBezTo>
                  <a:pt x="150889" y="912323"/>
                  <a:pt x="165370" y="950794"/>
                  <a:pt x="165370" y="950794"/>
                </a:cubicBezTo>
                <a:cubicBezTo>
                  <a:pt x="162127" y="1002675"/>
                  <a:pt x="160814" y="1054713"/>
                  <a:pt x="155642" y="1106437"/>
                </a:cubicBezTo>
                <a:cubicBezTo>
                  <a:pt x="153897" y="1123890"/>
                  <a:pt x="142114" y="1156751"/>
                  <a:pt x="136187" y="1174530"/>
                </a:cubicBezTo>
                <a:cubicBezTo>
                  <a:pt x="132945" y="1193985"/>
                  <a:pt x="129988" y="1213490"/>
                  <a:pt x="126460" y="1232896"/>
                </a:cubicBezTo>
                <a:cubicBezTo>
                  <a:pt x="123502" y="1249163"/>
                  <a:pt x="116732" y="1265000"/>
                  <a:pt x="116732" y="1281534"/>
                </a:cubicBezTo>
                <a:cubicBezTo>
                  <a:pt x="116732" y="1323812"/>
                  <a:pt x="121520" y="1366006"/>
                  <a:pt x="126460" y="1407994"/>
                </a:cubicBezTo>
                <a:cubicBezTo>
                  <a:pt x="132689" y="1460945"/>
                  <a:pt x="134309" y="1433422"/>
                  <a:pt x="155642" y="1476088"/>
                </a:cubicBezTo>
                <a:cubicBezTo>
                  <a:pt x="160228" y="1485259"/>
                  <a:pt x="162127" y="1495543"/>
                  <a:pt x="165370" y="1505271"/>
                </a:cubicBezTo>
                <a:cubicBezTo>
                  <a:pt x="168613" y="1531211"/>
                  <a:pt x="170422" y="1557371"/>
                  <a:pt x="175098" y="1583092"/>
                </a:cubicBezTo>
                <a:cubicBezTo>
                  <a:pt x="176932" y="1593180"/>
                  <a:pt x="183266" y="1602140"/>
                  <a:pt x="184825" y="1612275"/>
                </a:cubicBezTo>
                <a:cubicBezTo>
                  <a:pt x="197689" y="1695893"/>
                  <a:pt x="189343" y="1702954"/>
                  <a:pt x="204281" y="1777645"/>
                </a:cubicBezTo>
                <a:cubicBezTo>
                  <a:pt x="206292" y="1787700"/>
                  <a:pt x="211521" y="1796880"/>
                  <a:pt x="214008" y="1806828"/>
                </a:cubicBezTo>
                <a:cubicBezTo>
                  <a:pt x="218018" y="1822868"/>
                  <a:pt x="213151" y="1842764"/>
                  <a:pt x="223736" y="1855466"/>
                </a:cubicBezTo>
                <a:cubicBezTo>
                  <a:pt x="232295" y="1865737"/>
                  <a:pt x="249841" y="1861352"/>
                  <a:pt x="262647" y="1865194"/>
                </a:cubicBezTo>
                <a:cubicBezTo>
                  <a:pt x="282290" y="1871087"/>
                  <a:pt x="321013" y="1884649"/>
                  <a:pt x="321013" y="1884649"/>
                </a:cubicBezTo>
                <a:cubicBezTo>
                  <a:pt x="357002" y="1920640"/>
                  <a:pt x="332835" y="1899015"/>
                  <a:pt x="398834" y="1943015"/>
                </a:cubicBezTo>
                <a:lnTo>
                  <a:pt x="428017" y="1962471"/>
                </a:lnTo>
                <a:cubicBezTo>
                  <a:pt x="434502" y="1972199"/>
                  <a:pt x="440169" y="1982525"/>
                  <a:pt x="447472" y="1991654"/>
                </a:cubicBezTo>
                <a:cubicBezTo>
                  <a:pt x="479432" y="2031604"/>
                  <a:pt x="456439" y="1987890"/>
                  <a:pt x="486383" y="2040292"/>
                </a:cubicBezTo>
                <a:cubicBezTo>
                  <a:pt x="493577" y="2052882"/>
                  <a:pt x="500126" y="2065874"/>
                  <a:pt x="505838" y="2079202"/>
                </a:cubicBezTo>
                <a:cubicBezTo>
                  <a:pt x="509877" y="2088627"/>
                  <a:pt x="510980" y="2099214"/>
                  <a:pt x="515566" y="2108385"/>
                </a:cubicBezTo>
                <a:cubicBezTo>
                  <a:pt x="520794" y="2118842"/>
                  <a:pt x="529793" y="2127111"/>
                  <a:pt x="535021" y="2137568"/>
                </a:cubicBezTo>
                <a:cubicBezTo>
                  <a:pt x="553952" y="2175430"/>
                  <a:pt x="535775" y="2162024"/>
                  <a:pt x="554477" y="2205662"/>
                </a:cubicBezTo>
                <a:cubicBezTo>
                  <a:pt x="559082" y="2216408"/>
                  <a:pt x="568704" y="2224388"/>
                  <a:pt x="573932" y="2234845"/>
                </a:cubicBezTo>
                <a:cubicBezTo>
                  <a:pt x="614206" y="2315393"/>
                  <a:pt x="547360" y="2209577"/>
                  <a:pt x="603115" y="2293211"/>
                </a:cubicBezTo>
                <a:cubicBezTo>
                  <a:pt x="635724" y="2488877"/>
                  <a:pt x="603115" y="2270536"/>
                  <a:pt x="603115" y="2740683"/>
                </a:cubicBezTo>
                <a:cubicBezTo>
                  <a:pt x="603115" y="2825052"/>
                  <a:pt x="581010" y="2915469"/>
                  <a:pt x="612842" y="2993602"/>
                </a:cubicBezTo>
                <a:cubicBezTo>
                  <a:pt x="625137" y="3023781"/>
                  <a:pt x="677693" y="3000087"/>
                  <a:pt x="710119" y="3003330"/>
                </a:cubicBezTo>
                <a:cubicBezTo>
                  <a:pt x="719847" y="3013058"/>
                  <a:pt x="731671" y="3021067"/>
                  <a:pt x="739302" y="3032513"/>
                </a:cubicBezTo>
                <a:cubicBezTo>
                  <a:pt x="744990" y="3041045"/>
                  <a:pt x="744050" y="3052732"/>
                  <a:pt x="749030" y="3061696"/>
                </a:cubicBezTo>
                <a:cubicBezTo>
                  <a:pt x="760385" y="3082136"/>
                  <a:pt x="774970" y="3100607"/>
                  <a:pt x="787940" y="3120062"/>
                </a:cubicBezTo>
                <a:lnTo>
                  <a:pt x="787940" y="3120062"/>
                </a:lnTo>
                <a:cubicBezTo>
                  <a:pt x="794425" y="3126547"/>
                  <a:pt x="799193" y="3135415"/>
                  <a:pt x="807396" y="3139517"/>
                </a:cubicBezTo>
                <a:cubicBezTo>
                  <a:pt x="825739" y="3148688"/>
                  <a:pt x="865762" y="3158973"/>
                  <a:pt x="865762" y="3158973"/>
                </a:cubicBezTo>
                <a:cubicBezTo>
                  <a:pt x="869004" y="3168701"/>
                  <a:pt x="870213" y="3179363"/>
                  <a:pt x="875489" y="3188156"/>
                </a:cubicBezTo>
                <a:cubicBezTo>
                  <a:pt x="910143" y="3245912"/>
                  <a:pt x="881023" y="3161694"/>
                  <a:pt x="914400" y="3236794"/>
                </a:cubicBezTo>
                <a:cubicBezTo>
                  <a:pt x="922729" y="3255534"/>
                  <a:pt x="928881" y="3275265"/>
                  <a:pt x="933855" y="3295160"/>
                </a:cubicBezTo>
                <a:cubicBezTo>
                  <a:pt x="937098" y="3308130"/>
                  <a:pt x="938317" y="3321782"/>
                  <a:pt x="943583" y="3334071"/>
                </a:cubicBezTo>
                <a:cubicBezTo>
                  <a:pt x="948188" y="3344817"/>
                  <a:pt x="953124" y="3357058"/>
                  <a:pt x="963038" y="3363254"/>
                </a:cubicBezTo>
                <a:cubicBezTo>
                  <a:pt x="980428" y="3374123"/>
                  <a:pt x="1001949" y="3376224"/>
                  <a:pt x="1021404" y="3382709"/>
                </a:cubicBezTo>
                <a:lnTo>
                  <a:pt x="1050587" y="3392437"/>
                </a:lnTo>
                <a:lnTo>
                  <a:pt x="1079770" y="3402164"/>
                </a:lnTo>
                <a:lnTo>
                  <a:pt x="1108953" y="3411892"/>
                </a:lnTo>
                <a:cubicBezTo>
                  <a:pt x="1154349" y="3408649"/>
                  <a:pt x="1199707" y="3399492"/>
                  <a:pt x="1245140" y="3402164"/>
                </a:cubicBezTo>
                <a:cubicBezTo>
                  <a:pt x="1290752" y="3404847"/>
                  <a:pt x="1273104" y="3424058"/>
                  <a:pt x="1264596" y="3441075"/>
                </a:cubicBezTo>
              </a:path>
            </a:pathLst>
          </a:cu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23555" name="Овал 8"/>
          <p:cNvGrpSpPr>
            <a:grpSpLocks/>
          </p:cNvGrpSpPr>
          <p:nvPr/>
        </p:nvGrpSpPr>
        <p:grpSpPr bwMode="auto">
          <a:xfrm>
            <a:off x="8789988" y="4102100"/>
            <a:ext cx="274637" cy="261938"/>
            <a:chOff x="5537" y="2584"/>
            <a:chExt cx="173" cy="165"/>
          </a:xfrm>
        </p:grpSpPr>
        <p:pic>
          <p:nvPicPr>
            <p:cNvPr id="23585" name="Овал 8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537" y="2584"/>
              <a:ext cx="173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86" name="Text Box 4"/>
            <p:cNvSpPr txBox="1">
              <a:spLocks noChangeArrowheads="1"/>
            </p:cNvSpPr>
            <p:nvPr/>
          </p:nvSpPr>
          <p:spPr bwMode="auto">
            <a:xfrm>
              <a:off x="5593" y="2623"/>
              <a:ext cx="64" cy="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grpSp>
        <p:nvGrpSpPr>
          <p:cNvPr id="23556" name="Овал 9"/>
          <p:cNvGrpSpPr>
            <a:grpSpLocks/>
          </p:cNvGrpSpPr>
          <p:nvPr/>
        </p:nvGrpSpPr>
        <p:grpSpPr bwMode="auto">
          <a:xfrm>
            <a:off x="7223125" y="5108575"/>
            <a:ext cx="263525" cy="249238"/>
            <a:chOff x="4550" y="3218"/>
            <a:chExt cx="166" cy="157"/>
          </a:xfrm>
        </p:grpSpPr>
        <p:pic>
          <p:nvPicPr>
            <p:cNvPr id="23583" name="Овал 9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550" y="3218"/>
              <a:ext cx="166" cy="1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84" name="Text Box 7"/>
            <p:cNvSpPr txBox="1">
              <a:spLocks noChangeArrowheads="1"/>
            </p:cNvSpPr>
            <p:nvPr/>
          </p:nvSpPr>
          <p:spPr bwMode="auto">
            <a:xfrm>
              <a:off x="4603" y="3253"/>
              <a:ext cx="64" cy="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12" name="Полилиния 11"/>
          <p:cNvSpPr/>
          <p:nvPr/>
        </p:nvSpPr>
        <p:spPr>
          <a:xfrm>
            <a:off x="7143750" y="5278438"/>
            <a:ext cx="147638" cy="119062"/>
          </a:xfrm>
          <a:custGeom>
            <a:avLst/>
            <a:gdLst>
              <a:gd name="connsiteX0" fmla="*/ 148441 w 148441"/>
              <a:gd name="connsiteY0" fmla="*/ 0 h 118753"/>
              <a:gd name="connsiteX1" fmla="*/ 77189 w 148441"/>
              <a:gd name="connsiteY1" fmla="*/ 11875 h 118753"/>
              <a:gd name="connsiteX2" fmla="*/ 59376 w 148441"/>
              <a:gd name="connsiteY2" fmla="*/ 23750 h 118753"/>
              <a:gd name="connsiteX3" fmla="*/ 47501 w 148441"/>
              <a:gd name="connsiteY3" fmla="*/ 59376 h 118753"/>
              <a:gd name="connsiteX4" fmla="*/ 11875 w 148441"/>
              <a:gd name="connsiteY4" fmla="*/ 83127 h 118753"/>
              <a:gd name="connsiteX5" fmla="*/ 0 w 148441"/>
              <a:gd name="connsiteY5" fmla="*/ 118753 h 118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441" h="118753">
                <a:moveTo>
                  <a:pt x="148441" y="0"/>
                </a:moveTo>
                <a:cubicBezTo>
                  <a:pt x="137961" y="1310"/>
                  <a:pt x="93346" y="4951"/>
                  <a:pt x="77189" y="11875"/>
                </a:cubicBezTo>
                <a:cubicBezTo>
                  <a:pt x="70630" y="14686"/>
                  <a:pt x="65314" y="19792"/>
                  <a:pt x="59376" y="23750"/>
                </a:cubicBezTo>
                <a:cubicBezTo>
                  <a:pt x="55418" y="35625"/>
                  <a:pt x="57916" y="52432"/>
                  <a:pt x="47501" y="59376"/>
                </a:cubicBezTo>
                <a:lnTo>
                  <a:pt x="11875" y="83127"/>
                </a:lnTo>
                <a:lnTo>
                  <a:pt x="0" y="118753"/>
                </a:lnTo>
              </a:path>
            </a:pathLst>
          </a:cu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23558" name="Овал 12"/>
          <p:cNvGrpSpPr>
            <a:grpSpLocks/>
          </p:cNvGrpSpPr>
          <p:nvPr/>
        </p:nvGrpSpPr>
        <p:grpSpPr bwMode="auto">
          <a:xfrm>
            <a:off x="7004050" y="5314950"/>
            <a:ext cx="274638" cy="263525"/>
            <a:chOff x="4412" y="3348"/>
            <a:chExt cx="173" cy="166"/>
          </a:xfrm>
        </p:grpSpPr>
        <p:pic>
          <p:nvPicPr>
            <p:cNvPr id="23581" name="Овал 12"/>
            <p:cNvPicPr>
              <a:picLocks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412" y="3348"/>
              <a:ext cx="173" cy="1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82" name="Text Box 11"/>
            <p:cNvSpPr txBox="1">
              <a:spLocks noChangeArrowheads="1"/>
            </p:cNvSpPr>
            <p:nvPr/>
          </p:nvSpPr>
          <p:spPr bwMode="auto">
            <a:xfrm>
              <a:off x="4468" y="3388"/>
              <a:ext cx="64" cy="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14" name="Полилиния 13"/>
          <p:cNvSpPr/>
          <p:nvPr/>
        </p:nvSpPr>
        <p:spPr>
          <a:xfrm>
            <a:off x="6216650" y="5200650"/>
            <a:ext cx="849313" cy="166688"/>
          </a:xfrm>
          <a:custGeom>
            <a:avLst/>
            <a:gdLst>
              <a:gd name="connsiteX0" fmla="*/ 849086 w 849086"/>
              <a:gd name="connsiteY0" fmla="*/ 166255 h 166255"/>
              <a:gd name="connsiteX1" fmla="*/ 825336 w 849086"/>
              <a:gd name="connsiteY1" fmla="*/ 160317 h 166255"/>
              <a:gd name="connsiteX2" fmla="*/ 813460 w 849086"/>
              <a:gd name="connsiteY2" fmla="*/ 148442 h 166255"/>
              <a:gd name="connsiteX3" fmla="*/ 771897 w 849086"/>
              <a:gd name="connsiteY3" fmla="*/ 124691 h 166255"/>
              <a:gd name="connsiteX4" fmla="*/ 724395 w 849086"/>
              <a:gd name="connsiteY4" fmla="*/ 83127 h 166255"/>
              <a:gd name="connsiteX5" fmla="*/ 706582 w 849086"/>
              <a:gd name="connsiteY5" fmla="*/ 71252 h 166255"/>
              <a:gd name="connsiteX6" fmla="*/ 688769 w 849086"/>
              <a:gd name="connsiteY6" fmla="*/ 65314 h 166255"/>
              <a:gd name="connsiteX7" fmla="*/ 647206 w 849086"/>
              <a:gd name="connsiteY7" fmla="*/ 47502 h 166255"/>
              <a:gd name="connsiteX8" fmla="*/ 599704 w 849086"/>
              <a:gd name="connsiteY8" fmla="*/ 29689 h 166255"/>
              <a:gd name="connsiteX9" fmla="*/ 581891 w 849086"/>
              <a:gd name="connsiteY9" fmla="*/ 23751 h 166255"/>
              <a:gd name="connsiteX10" fmla="*/ 510639 w 849086"/>
              <a:gd name="connsiteY10" fmla="*/ 11876 h 166255"/>
              <a:gd name="connsiteX11" fmla="*/ 480951 w 849086"/>
              <a:gd name="connsiteY11" fmla="*/ 5938 h 166255"/>
              <a:gd name="connsiteX12" fmla="*/ 391886 w 849086"/>
              <a:gd name="connsiteY12" fmla="*/ 0 h 166255"/>
              <a:gd name="connsiteX13" fmla="*/ 314697 w 849086"/>
              <a:gd name="connsiteY13" fmla="*/ 5938 h 166255"/>
              <a:gd name="connsiteX14" fmla="*/ 279071 w 849086"/>
              <a:gd name="connsiteY14" fmla="*/ 17813 h 166255"/>
              <a:gd name="connsiteX15" fmla="*/ 261258 w 849086"/>
              <a:gd name="connsiteY15" fmla="*/ 23751 h 166255"/>
              <a:gd name="connsiteX16" fmla="*/ 243445 w 849086"/>
              <a:gd name="connsiteY16" fmla="*/ 35626 h 166255"/>
              <a:gd name="connsiteX17" fmla="*/ 213756 w 849086"/>
              <a:gd name="connsiteY17" fmla="*/ 41564 h 166255"/>
              <a:gd name="connsiteX18" fmla="*/ 17813 w 849086"/>
              <a:gd name="connsiteY18" fmla="*/ 41564 h 166255"/>
              <a:gd name="connsiteX19" fmla="*/ 0 w 849086"/>
              <a:gd name="connsiteY19" fmla="*/ 47502 h 166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849086" h="166255">
                <a:moveTo>
                  <a:pt x="849086" y="166255"/>
                </a:moveTo>
                <a:cubicBezTo>
                  <a:pt x="841169" y="164276"/>
                  <a:pt x="832635" y="163966"/>
                  <a:pt x="825336" y="160317"/>
                </a:cubicBezTo>
                <a:cubicBezTo>
                  <a:pt x="820329" y="157813"/>
                  <a:pt x="817761" y="152026"/>
                  <a:pt x="813460" y="148442"/>
                </a:cubicBezTo>
                <a:cubicBezTo>
                  <a:pt x="789494" y="128471"/>
                  <a:pt x="796068" y="132748"/>
                  <a:pt x="771897" y="124691"/>
                </a:cubicBezTo>
                <a:cubicBezTo>
                  <a:pt x="752104" y="95003"/>
                  <a:pt x="765958" y="110836"/>
                  <a:pt x="724395" y="83127"/>
                </a:cubicBezTo>
                <a:cubicBezTo>
                  <a:pt x="718457" y="79169"/>
                  <a:pt x="713352" y="73509"/>
                  <a:pt x="706582" y="71252"/>
                </a:cubicBezTo>
                <a:cubicBezTo>
                  <a:pt x="700644" y="69273"/>
                  <a:pt x="694367" y="68113"/>
                  <a:pt x="688769" y="65314"/>
                </a:cubicBezTo>
                <a:cubicBezTo>
                  <a:pt x="647768" y="44813"/>
                  <a:pt x="696631" y="59857"/>
                  <a:pt x="647206" y="47502"/>
                </a:cubicBezTo>
                <a:cubicBezTo>
                  <a:pt x="617882" y="27952"/>
                  <a:pt x="640794" y="39961"/>
                  <a:pt x="599704" y="29689"/>
                </a:cubicBezTo>
                <a:cubicBezTo>
                  <a:pt x="593632" y="28171"/>
                  <a:pt x="587963" y="25269"/>
                  <a:pt x="581891" y="23751"/>
                </a:cubicBezTo>
                <a:cubicBezTo>
                  <a:pt x="553897" y="16752"/>
                  <a:pt x="540814" y="16905"/>
                  <a:pt x="510639" y="11876"/>
                </a:cubicBezTo>
                <a:cubicBezTo>
                  <a:pt x="500684" y="10217"/>
                  <a:pt x="490993" y="6942"/>
                  <a:pt x="480951" y="5938"/>
                </a:cubicBezTo>
                <a:cubicBezTo>
                  <a:pt x="451344" y="2977"/>
                  <a:pt x="421574" y="1979"/>
                  <a:pt x="391886" y="0"/>
                </a:cubicBezTo>
                <a:cubicBezTo>
                  <a:pt x="366156" y="1979"/>
                  <a:pt x="340187" y="1913"/>
                  <a:pt x="314697" y="5938"/>
                </a:cubicBezTo>
                <a:cubicBezTo>
                  <a:pt x="302333" y="7890"/>
                  <a:pt x="290946" y="13855"/>
                  <a:pt x="279071" y="17813"/>
                </a:cubicBezTo>
                <a:cubicBezTo>
                  <a:pt x="273133" y="19792"/>
                  <a:pt x="266466" y="20279"/>
                  <a:pt x="261258" y="23751"/>
                </a:cubicBezTo>
                <a:cubicBezTo>
                  <a:pt x="255320" y="27709"/>
                  <a:pt x="250127" y="33120"/>
                  <a:pt x="243445" y="35626"/>
                </a:cubicBezTo>
                <a:cubicBezTo>
                  <a:pt x="233995" y="39170"/>
                  <a:pt x="223652" y="39585"/>
                  <a:pt x="213756" y="41564"/>
                </a:cubicBezTo>
                <a:cubicBezTo>
                  <a:pt x="120489" y="33085"/>
                  <a:pt x="139463" y="31831"/>
                  <a:pt x="17813" y="41564"/>
                </a:cubicBezTo>
                <a:cubicBezTo>
                  <a:pt x="11574" y="42063"/>
                  <a:pt x="0" y="47502"/>
                  <a:pt x="0" y="47502"/>
                </a:cubicBezTo>
              </a:path>
            </a:pathLst>
          </a:cu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23560" name="Овал 14"/>
          <p:cNvGrpSpPr>
            <a:grpSpLocks/>
          </p:cNvGrpSpPr>
          <p:nvPr/>
        </p:nvGrpSpPr>
        <p:grpSpPr bwMode="auto">
          <a:xfrm>
            <a:off x="6083300" y="5108575"/>
            <a:ext cx="257175" cy="249238"/>
            <a:chOff x="3832" y="3218"/>
            <a:chExt cx="162" cy="157"/>
          </a:xfrm>
        </p:grpSpPr>
        <p:pic>
          <p:nvPicPr>
            <p:cNvPr id="23579" name="Овал 14"/>
            <p:cNvPicPr>
              <a:picLocks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832" y="3218"/>
              <a:ext cx="162" cy="1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80" name="Text Box 15"/>
            <p:cNvSpPr txBox="1">
              <a:spLocks noChangeArrowheads="1"/>
            </p:cNvSpPr>
            <p:nvPr/>
          </p:nvSpPr>
          <p:spPr bwMode="auto">
            <a:xfrm>
              <a:off x="3883" y="3253"/>
              <a:ext cx="64" cy="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16" name="Полилиния 15"/>
          <p:cNvSpPr/>
          <p:nvPr/>
        </p:nvSpPr>
        <p:spPr>
          <a:xfrm>
            <a:off x="392113" y="347663"/>
            <a:ext cx="6691312" cy="4978400"/>
          </a:xfrm>
          <a:custGeom>
            <a:avLst/>
            <a:gdLst>
              <a:gd name="connsiteX0" fmla="*/ 0 w 6691086"/>
              <a:gd name="connsiteY0" fmla="*/ 1059543 h 4978400"/>
              <a:gd name="connsiteX1" fmla="*/ 43543 w 6691086"/>
              <a:gd name="connsiteY1" fmla="*/ 943428 h 4978400"/>
              <a:gd name="connsiteX2" fmla="*/ 87085 w 6691086"/>
              <a:gd name="connsiteY2" fmla="*/ 928914 h 4978400"/>
              <a:gd name="connsiteX3" fmla="*/ 130628 w 6691086"/>
              <a:gd name="connsiteY3" fmla="*/ 885371 h 4978400"/>
              <a:gd name="connsiteX4" fmla="*/ 217714 w 6691086"/>
              <a:gd name="connsiteY4" fmla="*/ 856343 h 4978400"/>
              <a:gd name="connsiteX5" fmla="*/ 261257 w 6691086"/>
              <a:gd name="connsiteY5" fmla="*/ 841828 h 4978400"/>
              <a:gd name="connsiteX6" fmla="*/ 304800 w 6691086"/>
              <a:gd name="connsiteY6" fmla="*/ 812800 h 4978400"/>
              <a:gd name="connsiteX7" fmla="*/ 391885 w 6691086"/>
              <a:gd name="connsiteY7" fmla="*/ 783771 h 4978400"/>
              <a:gd name="connsiteX8" fmla="*/ 435428 w 6691086"/>
              <a:gd name="connsiteY8" fmla="*/ 769257 h 4978400"/>
              <a:gd name="connsiteX9" fmla="*/ 566057 w 6691086"/>
              <a:gd name="connsiteY9" fmla="*/ 682171 h 4978400"/>
              <a:gd name="connsiteX10" fmla="*/ 609600 w 6691086"/>
              <a:gd name="connsiteY10" fmla="*/ 653143 h 4978400"/>
              <a:gd name="connsiteX11" fmla="*/ 653143 w 6691086"/>
              <a:gd name="connsiteY11" fmla="*/ 624114 h 4978400"/>
              <a:gd name="connsiteX12" fmla="*/ 696685 w 6691086"/>
              <a:gd name="connsiteY12" fmla="*/ 609600 h 4978400"/>
              <a:gd name="connsiteX13" fmla="*/ 841828 w 6691086"/>
              <a:gd name="connsiteY13" fmla="*/ 566057 h 4978400"/>
              <a:gd name="connsiteX14" fmla="*/ 885371 w 6691086"/>
              <a:gd name="connsiteY14" fmla="*/ 551543 h 4978400"/>
              <a:gd name="connsiteX15" fmla="*/ 928914 w 6691086"/>
              <a:gd name="connsiteY15" fmla="*/ 522514 h 4978400"/>
              <a:gd name="connsiteX16" fmla="*/ 1016000 w 6691086"/>
              <a:gd name="connsiteY16" fmla="*/ 493486 h 4978400"/>
              <a:gd name="connsiteX17" fmla="*/ 1132114 w 6691086"/>
              <a:gd name="connsiteY17" fmla="*/ 464457 h 4978400"/>
              <a:gd name="connsiteX18" fmla="*/ 1451428 w 6691086"/>
              <a:gd name="connsiteY18" fmla="*/ 478971 h 4978400"/>
              <a:gd name="connsiteX19" fmla="*/ 1494971 w 6691086"/>
              <a:gd name="connsiteY19" fmla="*/ 493486 h 4978400"/>
              <a:gd name="connsiteX20" fmla="*/ 1582057 w 6691086"/>
              <a:gd name="connsiteY20" fmla="*/ 551543 h 4978400"/>
              <a:gd name="connsiteX21" fmla="*/ 1669143 w 6691086"/>
              <a:gd name="connsiteY21" fmla="*/ 580571 h 4978400"/>
              <a:gd name="connsiteX22" fmla="*/ 1712685 w 6691086"/>
              <a:gd name="connsiteY22" fmla="*/ 609600 h 4978400"/>
              <a:gd name="connsiteX23" fmla="*/ 1799771 w 6691086"/>
              <a:gd name="connsiteY23" fmla="*/ 638628 h 4978400"/>
              <a:gd name="connsiteX24" fmla="*/ 1843314 w 6691086"/>
              <a:gd name="connsiteY24" fmla="*/ 667657 h 4978400"/>
              <a:gd name="connsiteX25" fmla="*/ 1959428 w 6691086"/>
              <a:gd name="connsiteY25" fmla="*/ 696686 h 4978400"/>
              <a:gd name="connsiteX26" fmla="*/ 2002971 w 6691086"/>
              <a:gd name="connsiteY26" fmla="*/ 711200 h 4978400"/>
              <a:gd name="connsiteX27" fmla="*/ 2133600 w 6691086"/>
              <a:gd name="connsiteY27" fmla="*/ 725714 h 4978400"/>
              <a:gd name="connsiteX28" fmla="*/ 2351314 w 6691086"/>
              <a:gd name="connsiteY28" fmla="*/ 769257 h 4978400"/>
              <a:gd name="connsiteX29" fmla="*/ 2438400 w 6691086"/>
              <a:gd name="connsiteY29" fmla="*/ 798286 h 4978400"/>
              <a:gd name="connsiteX30" fmla="*/ 2641600 w 6691086"/>
              <a:gd name="connsiteY30" fmla="*/ 827314 h 4978400"/>
              <a:gd name="connsiteX31" fmla="*/ 2743200 w 6691086"/>
              <a:gd name="connsiteY31" fmla="*/ 856343 h 4978400"/>
              <a:gd name="connsiteX32" fmla="*/ 2844800 w 6691086"/>
              <a:gd name="connsiteY32" fmla="*/ 885371 h 4978400"/>
              <a:gd name="connsiteX33" fmla="*/ 2888343 w 6691086"/>
              <a:gd name="connsiteY33" fmla="*/ 928914 h 4978400"/>
              <a:gd name="connsiteX34" fmla="*/ 3091543 w 6691086"/>
              <a:gd name="connsiteY34" fmla="*/ 928914 h 4978400"/>
              <a:gd name="connsiteX35" fmla="*/ 3149600 w 6691086"/>
              <a:gd name="connsiteY35" fmla="*/ 914400 h 4978400"/>
              <a:gd name="connsiteX36" fmla="*/ 3236685 w 6691086"/>
              <a:gd name="connsiteY36" fmla="*/ 899886 h 4978400"/>
              <a:gd name="connsiteX37" fmla="*/ 3323771 w 6691086"/>
              <a:gd name="connsiteY37" fmla="*/ 870857 h 4978400"/>
              <a:gd name="connsiteX38" fmla="*/ 3585028 w 6691086"/>
              <a:gd name="connsiteY38" fmla="*/ 841828 h 4978400"/>
              <a:gd name="connsiteX39" fmla="*/ 3643085 w 6691086"/>
              <a:gd name="connsiteY39" fmla="*/ 827314 h 4978400"/>
              <a:gd name="connsiteX40" fmla="*/ 3686628 w 6691086"/>
              <a:gd name="connsiteY40" fmla="*/ 783771 h 4978400"/>
              <a:gd name="connsiteX41" fmla="*/ 3730171 w 6691086"/>
              <a:gd name="connsiteY41" fmla="*/ 754743 h 4978400"/>
              <a:gd name="connsiteX42" fmla="*/ 3773714 w 6691086"/>
              <a:gd name="connsiteY42" fmla="*/ 696686 h 4978400"/>
              <a:gd name="connsiteX43" fmla="*/ 3846285 w 6691086"/>
              <a:gd name="connsiteY43" fmla="*/ 595086 h 4978400"/>
              <a:gd name="connsiteX44" fmla="*/ 3933371 w 6691086"/>
              <a:gd name="connsiteY44" fmla="*/ 420914 h 4978400"/>
              <a:gd name="connsiteX45" fmla="*/ 3962400 w 6691086"/>
              <a:gd name="connsiteY45" fmla="*/ 377371 h 4978400"/>
              <a:gd name="connsiteX46" fmla="*/ 3991428 w 6691086"/>
              <a:gd name="connsiteY46" fmla="*/ 333828 h 4978400"/>
              <a:gd name="connsiteX47" fmla="*/ 4034971 w 6691086"/>
              <a:gd name="connsiteY47" fmla="*/ 304800 h 4978400"/>
              <a:gd name="connsiteX48" fmla="*/ 4064000 w 6691086"/>
              <a:gd name="connsiteY48" fmla="*/ 261257 h 4978400"/>
              <a:gd name="connsiteX49" fmla="*/ 4107543 w 6691086"/>
              <a:gd name="connsiteY49" fmla="*/ 232228 h 4978400"/>
              <a:gd name="connsiteX50" fmla="*/ 4151085 w 6691086"/>
              <a:gd name="connsiteY50" fmla="*/ 188686 h 4978400"/>
              <a:gd name="connsiteX51" fmla="*/ 4180114 w 6691086"/>
              <a:gd name="connsiteY51" fmla="*/ 101600 h 4978400"/>
              <a:gd name="connsiteX52" fmla="*/ 4223657 w 6691086"/>
              <a:gd name="connsiteY52" fmla="*/ 14514 h 4978400"/>
              <a:gd name="connsiteX53" fmla="*/ 4267200 w 6691086"/>
              <a:gd name="connsiteY53" fmla="*/ 0 h 4978400"/>
              <a:gd name="connsiteX54" fmla="*/ 4383314 w 6691086"/>
              <a:gd name="connsiteY54" fmla="*/ 43543 h 4978400"/>
              <a:gd name="connsiteX55" fmla="*/ 4441371 w 6691086"/>
              <a:gd name="connsiteY55" fmla="*/ 174171 h 4978400"/>
              <a:gd name="connsiteX56" fmla="*/ 4484914 w 6691086"/>
              <a:gd name="connsiteY56" fmla="*/ 203200 h 4978400"/>
              <a:gd name="connsiteX57" fmla="*/ 4528457 w 6691086"/>
              <a:gd name="connsiteY57" fmla="*/ 290286 h 4978400"/>
              <a:gd name="connsiteX58" fmla="*/ 4572000 w 6691086"/>
              <a:gd name="connsiteY58" fmla="*/ 319314 h 4978400"/>
              <a:gd name="connsiteX59" fmla="*/ 4601028 w 6691086"/>
              <a:gd name="connsiteY59" fmla="*/ 362857 h 4978400"/>
              <a:gd name="connsiteX60" fmla="*/ 4688114 w 6691086"/>
              <a:gd name="connsiteY60" fmla="*/ 449943 h 4978400"/>
              <a:gd name="connsiteX61" fmla="*/ 4833257 w 6691086"/>
              <a:gd name="connsiteY61" fmla="*/ 624114 h 4978400"/>
              <a:gd name="connsiteX62" fmla="*/ 4876800 w 6691086"/>
              <a:gd name="connsiteY62" fmla="*/ 667657 h 4978400"/>
              <a:gd name="connsiteX63" fmla="*/ 4934857 w 6691086"/>
              <a:gd name="connsiteY63" fmla="*/ 711200 h 4978400"/>
              <a:gd name="connsiteX64" fmla="*/ 4978400 w 6691086"/>
              <a:gd name="connsiteY64" fmla="*/ 740228 h 4978400"/>
              <a:gd name="connsiteX65" fmla="*/ 5021943 w 6691086"/>
              <a:gd name="connsiteY65" fmla="*/ 783771 h 4978400"/>
              <a:gd name="connsiteX66" fmla="*/ 5036457 w 6691086"/>
              <a:gd name="connsiteY66" fmla="*/ 827314 h 4978400"/>
              <a:gd name="connsiteX67" fmla="*/ 5123543 w 6691086"/>
              <a:gd name="connsiteY67" fmla="*/ 899886 h 4978400"/>
              <a:gd name="connsiteX68" fmla="*/ 5167085 w 6691086"/>
              <a:gd name="connsiteY68" fmla="*/ 914400 h 4978400"/>
              <a:gd name="connsiteX69" fmla="*/ 5254171 w 6691086"/>
              <a:gd name="connsiteY69" fmla="*/ 972457 h 4978400"/>
              <a:gd name="connsiteX70" fmla="*/ 5297714 w 6691086"/>
              <a:gd name="connsiteY70" fmla="*/ 1001486 h 4978400"/>
              <a:gd name="connsiteX71" fmla="*/ 5341257 w 6691086"/>
              <a:gd name="connsiteY71" fmla="*/ 1117600 h 4978400"/>
              <a:gd name="connsiteX72" fmla="*/ 5399314 w 6691086"/>
              <a:gd name="connsiteY72" fmla="*/ 1204686 h 4978400"/>
              <a:gd name="connsiteX73" fmla="*/ 5500914 w 6691086"/>
              <a:gd name="connsiteY73" fmla="*/ 1277257 h 4978400"/>
              <a:gd name="connsiteX74" fmla="*/ 5558971 w 6691086"/>
              <a:gd name="connsiteY74" fmla="*/ 1364343 h 4978400"/>
              <a:gd name="connsiteX75" fmla="*/ 5631543 w 6691086"/>
              <a:gd name="connsiteY75" fmla="*/ 1451428 h 4978400"/>
              <a:gd name="connsiteX76" fmla="*/ 5660571 w 6691086"/>
              <a:gd name="connsiteY76" fmla="*/ 1654628 h 4978400"/>
              <a:gd name="connsiteX77" fmla="*/ 5704114 w 6691086"/>
              <a:gd name="connsiteY77" fmla="*/ 1741714 h 4978400"/>
              <a:gd name="connsiteX78" fmla="*/ 5675085 w 6691086"/>
              <a:gd name="connsiteY78" fmla="*/ 1857828 h 4978400"/>
              <a:gd name="connsiteX79" fmla="*/ 5646057 w 6691086"/>
              <a:gd name="connsiteY79" fmla="*/ 1901371 h 4978400"/>
              <a:gd name="connsiteX80" fmla="*/ 5689600 w 6691086"/>
              <a:gd name="connsiteY80" fmla="*/ 2133600 h 4978400"/>
              <a:gd name="connsiteX81" fmla="*/ 5704114 w 6691086"/>
              <a:gd name="connsiteY81" fmla="*/ 2177143 h 4978400"/>
              <a:gd name="connsiteX82" fmla="*/ 5718628 w 6691086"/>
              <a:gd name="connsiteY82" fmla="*/ 2220686 h 4978400"/>
              <a:gd name="connsiteX83" fmla="*/ 5762171 w 6691086"/>
              <a:gd name="connsiteY83" fmla="*/ 2264228 h 4978400"/>
              <a:gd name="connsiteX84" fmla="*/ 5776685 w 6691086"/>
              <a:gd name="connsiteY84" fmla="*/ 2380343 h 4978400"/>
              <a:gd name="connsiteX85" fmla="*/ 5805714 w 6691086"/>
              <a:gd name="connsiteY85" fmla="*/ 2481943 h 4978400"/>
              <a:gd name="connsiteX86" fmla="*/ 5791200 w 6691086"/>
              <a:gd name="connsiteY86" fmla="*/ 2554514 h 4978400"/>
              <a:gd name="connsiteX87" fmla="*/ 5762171 w 6691086"/>
              <a:gd name="connsiteY87" fmla="*/ 2641600 h 4978400"/>
              <a:gd name="connsiteX88" fmla="*/ 5776685 w 6691086"/>
              <a:gd name="connsiteY88" fmla="*/ 3018971 h 4978400"/>
              <a:gd name="connsiteX89" fmla="*/ 5805714 w 6691086"/>
              <a:gd name="connsiteY89" fmla="*/ 3120571 h 4978400"/>
              <a:gd name="connsiteX90" fmla="*/ 5834743 w 6691086"/>
              <a:gd name="connsiteY90" fmla="*/ 3280228 h 4978400"/>
              <a:gd name="connsiteX91" fmla="*/ 5878285 w 6691086"/>
              <a:gd name="connsiteY91" fmla="*/ 3323771 h 4978400"/>
              <a:gd name="connsiteX92" fmla="*/ 5892800 w 6691086"/>
              <a:gd name="connsiteY92" fmla="*/ 3367314 h 4978400"/>
              <a:gd name="connsiteX93" fmla="*/ 6023428 w 6691086"/>
              <a:gd name="connsiteY93" fmla="*/ 3425371 h 4978400"/>
              <a:gd name="connsiteX94" fmla="*/ 6066971 w 6691086"/>
              <a:gd name="connsiteY94" fmla="*/ 3439886 h 4978400"/>
              <a:gd name="connsiteX95" fmla="*/ 6096000 w 6691086"/>
              <a:gd name="connsiteY95" fmla="*/ 3526971 h 4978400"/>
              <a:gd name="connsiteX96" fmla="*/ 6110514 w 6691086"/>
              <a:gd name="connsiteY96" fmla="*/ 3570514 h 4978400"/>
              <a:gd name="connsiteX97" fmla="*/ 6168571 w 6691086"/>
              <a:gd name="connsiteY97" fmla="*/ 3657600 h 4978400"/>
              <a:gd name="connsiteX98" fmla="*/ 6197600 w 6691086"/>
              <a:gd name="connsiteY98" fmla="*/ 3701143 h 4978400"/>
              <a:gd name="connsiteX99" fmla="*/ 6226628 w 6691086"/>
              <a:gd name="connsiteY99" fmla="*/ 3889828 h 4978400"/>
              <a:gd name="connsiteX100" fmla="*/ 6270171 w 6691086"/>
              <a:gd name="connsiteY100" fmla="*/ 3976914 h 4978400"/>
              <a:gd name="connsiteX101" fmla="*/ 6270171 w 6691086"/>
              <a:gd name="connsiteY101" fmla="*/ 4499428 h 4978400"/>
              <a:gd name="connsiteX102" fmla="*/ 6313714 w 6691086"/>
              <a:gd name="connsiteY102" fmla="*/ 4513943 h 4978400"/>
              <a:gd name="connsiteX103" fmla="*/ 6357257 w 6691086"/>
              <a:gd name="connsiteY103" fmla="*/ 4557486 h 4978400"/>
              <a:gd name="connsiteX104" fmla="*/ 6386285 w 6691086"/>
              <a:gd name="connsiteY104" fmla="*/ 4601028 h 4978400"/>
              <a:gd name="connsiteX105" fmla="*/ 6429828 w 6691086"/>
              <a:gd name="connsiteY105" fmla="*/ 4630057 h 4978400"/>
              <a:gd name="connsiteX106" fmla="*/ 6516914 w 6691086"/>
              <a:gd name="connsiteY106" fmla="*/ 4760686 h 4978400"/>
              <a:gd name="connsiteX107" fmla="*/ 6545943 w 6691086"/>
              <a:gd name="connsiteY107" fmla="*/ 4804228 h 4978400"/>
              <a:gd name="connsiteX108" fmla="*/ 6633028 w 6691086"/>
              <a:gd name="connsiteY108" fmla="*/ 4876800 h 4978400"/>
              <a:gd name="connsiteX109" fmla="*/ 6618514 w 6691086"/>
              <a:gd name="connsiteY109" fmla="*/ 4949371 h 4978400"/>
              <a:gd name="connsiteX110" fmla="*/ 6531428 w 6691086"/>
              <a:gd name="connsiteY110" fmla="*/ 4876800 h 4978400"/>
              <a:gd name="connsiteX111" fmla="*/ 6487885 w 6691086"/>
              <a:gd name="connsiteY111" fmla="*/ 4862286 h 4978400"/>
              <a:gd name="connsiteX112" fmla="*/ 6444343 w 6691086"/>
              <a:gd name="connsiteY112" fmla="*/ 4833257 h 4978400"/>
              <a:gd name="connsiteX113" fmla="*/ 6357257 w 6691086"/>
              <a:gd name="connsiteY113" fmla="*/ 4804228 h 4978400"/>
              <a:gd name="connsiteX114" fmla="*/ 6110514 w 6691086"/>
              <a:gd name="connsiteY114" fmla="*/ 4818743 h 4978400"/>
              <a:gd name="connsiteX115" fmla="*/ 6066971 w 6691086"/>
              <a:gd name="connsiteY115" fmla="*/ 4833257 h 4978400"/>
              <a:gd name="connsiteX116" fmla="*/ 5849257 w 6691086"/>
              <a:gd name="connsiteY116" fmla="*/ 4833257 h 497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</a:cxnLst>
            <a:rect l="l" t="t" r="r" b="b"/>
            <a:pathLst>
              <a:path w="6691086" h="4978400">
                <a:moveTo>
                  <a:pt x="0" y="1059543"/>
                </a:moveTo>
                <a:cubicBezTo>
                  <a:pt x="7868" y="1020202"/>
                  <a:pt x="7948" y="971904"/>
                  <a:pt x="43543" y="943428"/>
                </a:cubicBezTo>
                <a:cubicBezTo>
                  <a:pt x="55490" y="933871"/>
                  <a:pt x="72571" y="933752"/>
                  <a:pt x="87085" y="928914"/>
                </a:cubicBezTo>
                <a:cubicBezTo>
                  <a:pt x="101599" y="914400"/>
                  <a:pt x="112685" y="895339"/>
                  <a:pt x="130628" y="885371"/>
                </a:cubicBezTo>
                <a:cubicBezTo>
                  <a:pt x="157376" y="870511"/>
                  <a:pt x="188685" y="866019"/>
                  <a:pt x="217714" y="856343"/>
                </a:cubicBezTo>
                <a:cubicBezTo>
                  <a:pt x="232228" y="851505"/>
                  <a:pt x="248527" y="850315"/>
                  <a:pt x="261257" y="841828"/>
                </a:cubicBezTo>
                <a:cubicBezTo>
                  <a:pt x="275771" y="832152"/>
                  <a:pt x="288860" y="819885"/>
                  <a:pt x="304800" y="812800"/>
                </a:cubicBezTo>
                <a:cubicBezTo>
                  <a:pt x="332761" y="800373"/>
                  <a:pt x="362857" y="793447"/>
                  <a:pt x="391885" y="783771"/>
                </a:cubicBezTo>
                <a:lnTo>
                  <a:pt x="435428" y="769257"/>
                </a:lnTo>
                <a:lnTo>
                  <a:pt x="566057" y="682171"/>
                </a:lnTo>
                <a:lnTo>
                  <a:pt x="609600" y="653143"/>
                </a:lnTo>
                <a:cubicBezTo>
                  <a:pt x="624114" y="643467"/>
                  <a:pt x="636594" y="629630"/>
                  <a:pt x="653143" y="624114"/>
                </a:cubicBezTo>
                <a:cubicBezTo>
                  <a:pt x="667657" y="619276"/>
                  <a:pt x="681975" y="613803"/>
                  <a:pt x="696685" y="609600"/>
                </a:cubicBezTo>
                <a:cubicBezTo>
                  <a:pt x="850237" y="565729"/>
                  <a:pt x="634874" y="635042"/>
                  <a:pt x="841828" y="566057"/>
                </a:cubicBezTo>
                <a:lnTo>
                  <a:pt x="885371" y="551543"/>
                </a:lnTo>
                <a:cubicBezTo>
                  <a:pt x="899885" y="541867"/>
                  <a:pt x="912973" y="529599"/>
                  <a:pt x="928914" y="522514"/>
                </a:cubicBezTo>
                <a:cubicBezTo>
                  <a:pt x="956876" y="510087"/>
                  <a:pt x="986971" y="503162"/>
                  <a:pt x="1016000" y="493486"/>
                </a:cubicBezTo>
                <a:cubicBezTo>
                  <a:pt x="1082954" y="471168"/>
                  <a:pt x="1044528" y="481974"/>
                  <a:pt x="1132114" y="464457"/>
                </a:cubicBezTo>
                <a:cubicBezTo>
                  <a:pt x="1238552" y="469295"/>
                  <a:pt x="1345219" y="470474"/>
                  <a:pt x="1451428" y="478971"/>
                </a:cubicBezTo>
                <a:cubicBezTo>
                  <a:pt x="1466679" y="480191"/>
                  <a:pt x="1481597" y="486056"/>
                  <a:pt x="1494971" y="493486"/>
                </a:cubicBezTo>
                <a:cubicBezTo>
                  <a:pt x="1525469" y="510429"/>
                  <a:pt x="1548959" y="540511"/>
                  <a:pt x="1582057" y="551543"/>
                </a:cubicBezTo>
                <a:lnTo>
                  <a:pt x="1669143" y="580571"/>
                </a:lnTo>
                <a:cubicBezTo>
                  <a:pt x="1683657" y="590247"/>
                  <a:pt x="1696745" y="602515"/>
                  <a:pt x="1712685" y="609600"/>
                </a:cubicBezTo>
                <a:cubicBezTo>
                  <a:pt x="1740647" y="622027"/>
                  <a:pt x="1799771" y="638628"/>
                  <a:pt x="1799771" y="638628"/>
                </a:cubicBezTo>
                <a:cubicBezTo>
                  <a:pt x="1814285" y="648304"/>
                  <a:pt x="1826920" y="661696"/>
                  <a:pt x="1843314" y="667657"/>
                </a:cubicBezTo>
                <a:cubicBezTo>
                  <a:pt x="1880808" y="681291"/>
                  <a:pt x="1921579" y="684070"/>
                  <a:pt x="1959428" y="696686"/>
                </a:cubicBezTo>
                <a:cubicBezTo>
                  <a:pt x="1973942" y="701524"/>
                  <a:pt x="1987880" y="708685"/>
                  <a:pt x="2002971" y="711200"/>
                </a:cubicBezTo>
                <a:cubicBezTo>
                  <a:pt x="2046186" y="718402"/>
                  <a:pt x="2090057" y="720876"/>
                  <a:pt x="2133600" y="725714"/>
                </a:cubicBezTo>
                <a:cubicBezTo>
                  <a:pt x="2262248" y="768598"/>
                  <a:pt x="2190274" y="751364"/>
                  <a:pt x="2351314" y="769257"/>
                </a:cubicBezTo>
                <a:cubicBezTo>
                  <a:pt x="2380343" y="778933"/>
                  <a:pt x="2408109" y="793959"/>
                  <a:pt x="2438400" y="798286"/>
                </a:cubicBezTo>
                <a:cubicBezTo>
                  <a:pt x="2506133" y="807962"/>
                  <a:pt x="2575222" y="810720"/>
                  <a:pt x="2641600" y="827314"/>
                </a:cubicBezTo>
                <a:cubicBezTo>
                  <a:pt x="2823094" y="872687"/>
                  <a:pt x="2597444" y="814698"/>
                  <a:pt x="2743200" y="856343"/>
                </a:cubicBezTo>
                <a:cubicBezTo>
                  <a:pt x="2870801" y="892801"/>
                  <a:pt x="2740378" y="850565"/>
                  <a:pt x="2844800" y="885371"/>
                </a:cubicBezTo>
                <a:cubicBezTo>
                  <a:pt x="2859314" y="899885"/>
                  <a:pt x="2871264" y="917528"/>
                  <a:pt x="2888343" y="928914"/>
                </a:cubicBezTo>
                <a:cubicBezTo>
                  <a:pt x="2941116" y="964096"/>
                  <a:pt x="3061484" y="931647"/>
                  <a:pt x="3091543" y="928914"/>
                </a:cubicBezTo>
                <a:cubicBezTo>
                  <a:pt x="3110895" y="924076"/>
                  <a:pt x="3130039" y="918312"/>
                  <a:pt x="3149600" y="914400"/>
                </a:cubicBezTo>
                <a:cubicBezTo>
                  <a:pt x="3178457" y="908629"/>
                  <a:pt x="3208135" y="907024"/>
                  <a:pt x="3236685" y="899886"/>
                </a:cubicBezTo>
                <a:cubicBezTo>
                  <a:pt x="3266370" y="892465"/>
                  <a:pt x="3293359" y="874236"/>
                  <a:pt x="3323771" y="870857"/>
                </a:cubicBezTo>
                <a:lnTo>
                  <a:pt x="3585028" y="841828"/>
                </a:lnTo>
                <a:cubicBezTo>
                  <a:pt x="3604380" y="836990"/>
                  <a:pt x="3625765" y="837211"/>
                  <a:pt x="3643085" y="827314"/>
                </a:cubicBezTo>
                <a:cubicBezTo>
                  <a:pt x="3660907" y="817130"/>
                  <a:pt x="3670859" y="796912"/>
                  <a:pt x="3686628" y="783771"/>
                </a:cubicBezTo>
                <a:cubicBezTo>
                  <a:pt x="3700029" y="772604"/>
                  <a:pt x="3715657" y="764419"/>
                  <a:pt x="3730171" y="754743"/>
                </a:cubicBezTo>
                <a:cubicBezTo>
                  <a:pt x="3744685" y="735391"/>
                  <a:pt x="3759654" y="716371"/>
                  <a:pt x="3773714" y="696686"/>
                </a:cubicBezTo>
                <a:cubicBezTo>
                  <a:pt x="3879861" y="548081"/>
                  <a:pt x="3703942" y="784879"/>
                  <a:pt x="3846285" y="595086"/>
                </a:cubicBezTo>
                <a:cubicBezTo>
                  <a:pt x="3886346" y="474903"/>
                  <a:pt x="3858341" y="533459"/>
                  <a:pt x="3933371" y="420914"/>
                </a:cubicBezTo>
                <a:lnTo>
                  <a:pt x="3962400" y="377371"/>
                </a:lnTo>
                <a:cubicBezTo>
                  <a:pt x="3972076" y="362857"/>
                  <a:pt x="3976914" y="343504"/>
                  <a:pt x="3991428" y="333828"/>
                </a:cubicBezTo>
                <a:lnTo>
                  <a:pt x="4034971" y="304800"/>
                </a:lnTo>
                <a:cubicBezTo>
                  <a:pt x="4044647" y="290286"/>
                  <a:pt x="4051665" y="273592"/>
                  <a:pt x="4064000" y="261257"/>
                </a:cubicBezTo>
                <a:cubicBezTo>
                  <a:pt x="4076335" y="248922"/>
                  <a:pt x="4094142" y="243395"/>
                  <a:pt x="4107543" y="232228"/>
                </a:cubicBezTo>
                <a:cubicBezTo>
                  <a:pt x="4123311" y="219088"/>
                  <a:pt x="4136571" y="203200"/>
                  <a:pt x="4151085" y="188686"/>
                </a:cubicBezTo>
                <a:lnTo>
                  <a:pt x="4180114" y="101600"/>
                </a:lnTo>
                <a:cubicBezTo>
                  <a:pt x="4189676" y="72915"/>
                  <a:pt x="4198077" y="34978"/>
                  <a:pt x="4223657" y="14514"/>
                </a:cubicBezTo>
                <a:cubicBezTo>
                  <a:pt x="4235604" y="4957"/>
                  <a:pt x="4252686" y="4838"/>
                  <a:pt x="4267200" y="0"/>
                </a:cubicBezTo>
                <a:cubicBezTo>
                  <a:pt x="4296473" y="5855"/>
                  <a:pt x="4361957" y="9372"/>
                  <a:pt x="4383314" y="43543"/>
                </a:cubicBezTo>
                <a:cubicBezTo>
                  <a:pt x="4431218" y="120189"/>
                  <a:pt x="4387755" y="120554"/>
                  <a:pt x="4441371" y="174171"/>
                </a:cubicBezTo>
                <a:cubicBezTo>
                  <a:pt x="4453706" y="186506"/>
                  <a:pt x="4470400" y="193524"/>
                  <a:pt x="4484914" y="203200"/>
                </a:cubicBezTo>
                <a:cubicBezTo>
                  <a:pt x="4496719" y="238615"/>
                  <a:pt x="4500320" y="262149"/>
                  <a:pt x="4528457" y="290286"/>
                </a:cubicBezTo>
                <a:cubicBezTo>
                  <a:pt x="4540792" y="302621"/>
                  <a:pt x="4557486" y="309638"/>
                  <a:pt x="4572000" y="319314"/>
                </a:cubicBezTo>
                <a:cubicBezTo>
                  <a:pt x="4581676" y="333828"/>
                  <a:pt x="4589439" y="349819"/>
                  <a:pt x="4601028" y="362857"/>
                </a:cubicBezTo>
                <a:cubicBezTo>
                  <a:pt x="4628302" y="393540"/>
                  <a:pt x="4665342" y="415785"/>
                  <a:pt x="4688114" y="449943"/>
                </a:cubicBezTo>
                <a:cubicBezTo>
                  <a:pt x="4768943" y="571186"/>
                  <a:pt x="4721502" y="512359"/>
                  <a:pt x="4833257" y="624114"/>
                </a:cubicBezTo>
                <a:cubicBezTo>
                  <a:pt x="4847771" y="638628"/>
                  <a:pt x="4860379" y="655341"/>
                  <a:pt x="4876800" y="667657"/>
                </a:cubicBezTo>
                <a:cubicBezTo>
                  <a:pt x="4896152" y="682171"/>
                  <a:pt x="4915172" y="697140"/>
                  <a:pt x="4934857" y="711200"/>
                </a:cubicBezTo>
                <a:cubicBezTo>
                  <a:pt x="4949052" y="721339"/>
                  <a:pt x="4964999" y="729061"/>
                  <a:pt x="4978400" y="740228"/>
                </a:cubicBezTo>
                <a:cubicBezTo>
                  <a:pt x="4994169" y="753369"/>
                  <a:pt x="5007429" y="769257"/>
                  <a:pt x="5021943" y="783771"/>
                </a:cubicBezTo>
                <a:cubicBezTo>
                  <a:pt x="5026781" y="798285"/>
                  <a:pt x="5027970" y="814584"/>
                  <a:pt x="5036457" y="827314"/>
                </a:cubicBezTo>
                <a:cubicBezTo>
                  <a:pt x="5052507" y="851388"/>
                  <a:pt x="5096769" y="886499"/>
                  <a:pt x="5123543" y="899886"/>
                </a:cubicBezTo>
                <a:cubicBezTo>
                  <a:pt x="5137227" y="906728"/>
                  <a:pt x="5153711" y="906970"/>
                  <a:pt x="5167085" y="914400"/>
                </a:cubicBezTo>
                <a:cubicBezTo>
                  <a:pt x="5197583" y="931343"/>
                  <a:pt x="5225142" y="953105"/>
                  <a:pt x="5254171" y="972457"/>
                </a:cubicBezTo>
                <a:lnTo>
                  <a:pt x="5297714" y="1001486"/>
                </a:lnTo>
                <a:cubicBezTo>
                  <a:pt x="5325717" y="1141501"/>
                  <a:pt x="5291425" y="1017936"/>
                  <a:pt x="5341257" y="1117600"/>
                </a:cubicBezTo>
                <a:cubicBezTo>
                  <a:pt x="5374479" y="1184043"/>
                  <a:pt x="5328562" y="1145727"/>
                  <a:pt x="5399314" y="1204686"/>
                </a:cubicBezTo>
                <a:cubicBezTo>
                  <a:pt x="5432606" y="1232429"/>
                  <a:pt x="5471030" y="1243638"/>
                  <a:pt x="5500914" y="1277257"/>
                </a:cubicBezTo>
                <a:cubicBezTo>
                  <a:pt x="5524092" y="1303333"/>
                  <a:pt x="5534301" y="1339673"/>
                  <a:pt x="5558971" y="1364343"/>
                </a:cubicBezTo>
                <a:cubicBezTo>
                  <a:pt x="5614849" y="1420221"/>
                  <a:pt x="5591128" y="1390807"/>
                  <a:pt x="5631543" y="1451428"/>
                </a:cubicBezTo>
                <a:cubicBezTo>
                  <a:pt x="5667507" y="1559323"/>
                  <a:pt x="5628773" y="1432036"/>
                  <a:pt x="5660571" y="1654628"/>
                </a:cubicBezTo>
                <a:cubicBezTo>
                  <a:pt x="5666034" y="1692869"/>
                  <a:pt x="5683208" y="1710355"/>
                  <a:pt x="5704114" y="1741714"/>
                </a:cubicBezTo>
                <a:cubicBezTo>
                  <a:pt x="5698592" y="1769325"/>
                  <a:pt x="5689965" y="1828069"/>
                  <a:pt x="5675085" y="1857828"/>
                </a:cubicBezTo>
                <a:cubicBezTo>
                  <a:pt x="5667284" y="1873430"/>
                  <a:pt x="5655733" y="1886857"/>
                  <a:pt x="5646057" y="1901371"/>
                </a:cubicBezTo>
                <a:cubicBezTo>
                  <a:pt x="5663616" y="2076965"/>
                  <a:pt x="5645195" y="2000385"/>
                  <a:pt x="5689600" y="2133600"/>
                </a:cubicBezTo>
                <a:lnTo>
                  <a:pt x="5704114" y="2177143"/>
                </a:lnTo>
                <a:cubicBezTo>
                  <a:pt x="5708952" y="2191657"/>
                  <a:pt x="5707810" y="2209868"/>
                  <a:pt x="5718628" y="2220686"/>
                </a:cubicBezTo>
                <a:lnTo>
                  <a:pt x="5762171" y="2264228"/>
                </a:lnTo>
                <a:cubicBezTo>
                  <a:pt x="5767009" y="2302933"/>
                  <a:pt x="5770272" y="2341868"/>
                  <a:pt x="5776685" y="2380343"/>
                </a:cubicBezTo>
                <a:cubicBezTo>
                  <a:pt x="5782759" y="2416786"/>
                  <a:pt x="5794212" y="2447437"/>
                  <a:pt x="5805714" y="2481943"/>
                </a:cubicBezTo>
                <a:cubicBezTo>
                  <a:pt x="5800876" y="2506133"/>
                  <a:pt x="5797691" y="2530714"/>
                  <a:pt x="5791200" y="2554514"/>
                </a:cubicBezTo>
                <a:cubicBezTo>
                  <a:pt x="5783149" y="2584035"/>
                  <a:pt x="5762171" y="2641600"/>
                  <a:pt x="5762171" y="2641600"/>
                </a:cubicBezTo>
                <a:cubicBezTo>
                  <a:pt x="5767009" y="2767390"/>
                  <a:pt x="5768311" y="2893366"/>
                  <a:pt x="5776685" y="3018971"/>
                </a:cubicBezTo>
                <a:cubicBezTo>
                  <a:pt x="5778203" y="3041747"/>
                  <a:pt x="5797706" y="3096546"/>
                  <a:pt x="5805714" y="3120571"/>
                </a:cubicBezTo>
                <a:cubicBezTo>
                  <a:pt x="5806330" y="3125502"/>
                  <a:pt x="5814088" y="3249245"/>
                  <a:pt x="5834743" y="3280228"/>
                </a:cubicBezTo>
                <a:cubicBezTo>
                  <a:pt x="5846129" y="3297307"/>
                  <a:pt x="5863771" y="3309257"/>
                  <a:pt x="5878285" y="3323771"/>
                </a:cubicBezTo>
                <a:cubicBezTo>
                  <a:pt x="5883123" y="3338285"/>
                  <a:pt x="5883242" y="3355367"/>
                  <a:pt x="5892800" y="3367314"/>
                </a:cubicBezTo>
                <a:cubicBezTo>
                  <a:pt x="5917893" y="3398680"/>
                  <a:pt x="5996815" y="3416500"/>
                  <a:pt x="6023428" y="3425371"/>
                </a:cubicBezTo>
                <a:lnTo>
                  <a:pt x="6066971" y="3439886"/>
                </a:lnTo>
                <a:lnTo>
                  <a:pt x="6096000" y="3526971"/>
                </a:lnTo>
                <a:cubicBezTo>
                  <a:pt x="6100838" y="3541485"/>
                  <a:pt x="6102027" y="3557784"/>
                  <a:pt x="6110514" y="3570514"/>
                </a:cubicBezTo>
                <a:lnTo>
                  <a:pt x="6168571" y="3657600"/>
                </a:lnTo>
                <a:lnTo>
                  <a:pt x="6197600" y="3701143"/>
                </a:lnTo>
                <a:cubicBezTo>
                  <a:pt x="6232536" y="3805953"/>
                  <a:pt x="6194553" y="3681346"/>
                  <a:pt x="6226628" y="3889828"/>
                </a:cubicBezTo>
                <a:cubicBezTo>
                  <a:pt x="6232637" y="3928885"/>
                  <a:pt x="6248644" y="3944623"/>
                  <a:pt x="6270171" y="3976914"/>
                </a:cubicBezTo>
                <a:cubicBezTo>
                  <a:pt x="6260985" y="4133080"/>
                  <a:pt x="6239335" y="4345247"/>
                  <a:pt x="6270171" y="4499428"/>
                </a:cubicBezTo>
                <a:cubicBezTo>
                  <a:pt x="6273171" y="4514430"/>
                  <a:pt x="6299200" y="4509105"/>
                  <a:pt x="6313714" y="4513943"/>
                </a:cubicBezTo>
                <a:cubicBezTo>
                  <a:pt x="6328228" y="4528457"/>
                  <a:pt x="6344116" y="4541717"/>
                  <a:pt x="6357257" y="4557486"/>
                </a:cubicBezTo>
                <a:cubicBezTo>
                  <a:pt x="6368424" y="4570887"/>
                  <a:pt x="6373950" y="4588693"/>
                  <a:pt x="6386285" y="4601028"/>
                </a:cubicBezTo>
                <a:cubicBezTo>
                  <a:pt x="6398620" y="4613363"/>
                  <a:pt x="6415314" y="4620381"/>
                  <a:pt x="6429828" y="4630057"/>
                </a:cubicBezTo>
                <a:lnTo>
                  <a:pt x="6516914" y="4760686"/>
                </a:lnTo>
                <a:cubicBezTo>
                  <a:pt x="6526590" y="4775200"/>
                  <a:pt x="6533608" y="4791893"/>
                  <a:pt x="6545943" y="4804228"/>
                </a:cubicBezTo>
                <a:cubicBezTo>
                  <a:pt x="6601820" y="4860106"/>
                  <a:pt x="6572406" y="4836385"/>
                  <a:pt x="6633028" y="4876800"/>
                </a:cubicBezTo>
                <a:cubicBezTo>
                  <a:pt x="6666895" y="4978400"/>
                  <a:pt x="6691086" y="4973563"/>
                  <a:pt x="6618514" y="4949371"/>
                </a:cubicBezTo>
                <a:cubicBezTo>
                  <a:pt x="6586413" y="4917270"/>
                  <a:pt x="6571844" y="4897007"/>
                  <a:pt x="6531428" y="4876800"/>
                </a:cubicBezTo>
                <a:cubicBezTo>
                  <a:pt x="6517744" y="4869958"/>
                  <a:pt x="6502399" y="4867124"/>
                  <a:pt x="6487885" y="4862286"/>
                </a:cubicBezTo>
                <a:cubicBezTo>
                  <a:pt x="6473371" y="4852610"/>
                  <a:pt x="6460283" y="4840342"/>
                  <a:pt x="6444343" y="4833257"/>
                </a:cubicBezTo>
                <a:cubicBezTo>
                  <a:pt x="6416381" y="4820829"/>
                  <a:pt x="6357257" y="4804228"/>
                  <a:pt x="6357257" y="4804228"/>
                </a:cubicBezTo>
                <a:cubicBezTo>
                  <a:pt x="6275009" y="4809066"/>
                  <a:pt x="6192495" y="4810545"/>
                  <a:pt x="6110514" y="4818743"/>
                </a:cubicBezTo>
                <a:cubicBezTo>
                  <a:pt x="6095291" y="4820265"/>
                  <a:pt x="6082247" y="4832408"/>
                  <a:pt x="6066971" y="4833257"/>
                </a:cubicBezTo>
                <a:cubicBezTo>
                  <a:pt x="5994511" y="4837282"/>
                  <a:pt x="5921828" y="4833257"/>
                  <a:pt x="5849257" y="4833257"/>
                </a:cubicBezTo>
              </a:path>
            </a:pathLst>
          </a:cu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23562" name="Овал 16"/>
          <p:cNvGrpSpPr>
            <a:grpSpLocks/>
          </p:cNvGrpSpPr>
          <p:nvPr/>
        </p:nvGrpSpPr>
        <p:grpSpPr bwMode="auto">
          <a:xfrm>
            <a:off x="2120900" y="835025"/>
            <a:ext cx="274638" cy="268288"/>
            <a:chOff x="1336" y="526"/>
            <a:chExt cx="173" cy="169"/>
          </a:xfrm>
        </p:grpSpPr>
        <p:pic>
          <p:nvPicPr>
            <p:cNvPr id="23577" name="Овал 16"/>
            <p:cNvPicPr>
              <a:picLocks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336" y="526"/>
              <a:ext cx="173" cy="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78" name="Text Box 19"/>
            <p:cNvSpPr txBox="1">
              <a:spLocks noChangeArrowheads="1"/>
            </p:cNvSpPr>
            <p:nvPr/>
          </p:nvSpPr>
          <p:spPr bwMode="auto">
            <a:xfrm>
              <a:off x="1392" y="567"/>
              <a:ext cx="64" cy="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pic>
        <p:nvPicPr>
          <p:cNvPr id="18" name="Рисунок 17" descr="animashki-sport-1080.gif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flipH="1">
            <a:off x="8572500" y="3357563"/>
            <a:ext cx="757238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" descr="S630694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340225" y="3143250"/>
            <a:ext cx="4995863" cy="3714750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20" name="TextBox 19"/>
          <p:cNvPicPr>
            <a:picLocks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175250" y="6138863"/>
            <a:ext cx="3548063" cy="7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" descr="DSCN2370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356100" y="620713"/>
            <a:ext cx="5000625" cy="3584575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25" name="Picture 4" descr="image004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71500" y="2714625"/>
            <a:ext cx="4802188" cy="3902075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27" name="Рисунок 26" descr="DSCN2319.jp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2984500"/>
            <a:ext cx="5435600" cy="3983038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28" name="Прямоугольник 27"/>
          <p:cNvPicPr>
            <a:picLocks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-176213" y="6267450"/>
            <a:ext cx="3432176" cy="69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70" name="Прямоугольник 28"/>
          <p:cNvPicPr>
            <a:picLocks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-225425" y="-128588"/>
            <a:ext cx="5376863" cy="81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6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4140200" y="2717800"/>
            <a:ext cx="5194300" cy="4127500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32" name="TextBox 31"/>
          <p:cNvPicPr>
            <a:picLocks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5705475" y="6188075"/>
            <a:ext cx="3779838" cy="77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 descr="S6306953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71438" y="3000375"/>
            <a:ext cx="4716462" cy="3541713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6147" name="Рисунок 39" descr="https://im0-tub-ru.yandex.net/i?id=2c156e9e1ca8394049df8020083e9ebf&amp;n=33&amp;h=235&amp;w=313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214313" y="2714625"/>
            <a:ext cx="4789487" cy="3570288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24" name="Прямоугольник 23"/>
          <p:cNvPicPr>
            <a:picLocks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3389313" y="6267450"/>
            <a:ext cx="3322637" cy="69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TextBox 25"/>
          <p:cNvPicPr>
            <a:picLocks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249238" y="2998788"/>
            <a:ext cx="5565775" cy="75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88" name="Text Box 36"/>
          <p:cNvSpPr txBox="1">
            <a:spLocks noChangeArrowheads="1"/>
          </p:cNvSpPr>
          <p:nvPr/>
        </p:nvSpPr>
        <p:spPr bwMode="auto">
          <a:xfrm>
            <a:off x="6227763" y="188913"/>
            <a:ext cx="15113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</a:rPr>
              <a:t>М 1: 15000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000"/>
                            </p:stCondLst>
                            <p:childTnLst>
                              <p:par>
                                <p:cTn id="1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4.43108E-6 C -0.01997 -0.00648 -0.01632 0.00208 -0.01997 -0.01226 C -0.02083 -0.02058 -0.01962 -0.02891 -0.02465 -0.03469 C -0.02743 -0.03793 -0.03385 -0.04302 -0.03385 -0.04302 C -0.04149 -0.05828 -0.03958 -0.05828 -0.05382 -0.06152 C -0.06615 -0.07192 -0.05243 -0.05851 -0.06007 -0.07169 C -0.06267 -0.07632 -0.06927 -0.08395 -0.06927 -0.08395 C -0.0717 -0.09436 -0.07378 -0.10153 -0.07847 -0.11055 C -0.08229 -0.12581 -0.09549 -0.12928 -0.10469 -0.13714 C -0.10833 -0.14477 -0.11493 -0.14894 -0.12153 -0.15148 C -0.13212 -0.16096 -0.1342 -0.16027 -0.14462 -0.17414 C -0.14688 -0.17715 -0.15382 -0.17831 -0.15382 -0.17831 C -0.1559 -0.18247 -0.15799 -0.1864 -0.16007 -0.19056 C -0.16215 -0.19473 -0.16927 -0.19866 -0.16927 -0.19866 C -0.17396 -0.20791 -0.17517 -0.20837 -0.17691 -0.21716 C -0.1776 -0.22063 -0.17656 -0.22479 -0.17847 -0.22734 C -0.18073 -0.23034 -0.1849 -0.22919 -0.18767 -0.2315 C -0.19184 -0.2352 -0.20087 -0.24561 -0.20608 -0.24792 C -0.21076 -0.25 -0.21146 -0.24977 -0.21545 -0.25416 C -0.22743 -0.26735 -0.21285 -0.25393 -0.22465 -0.26434 C -0.22813 -0.27151 -0.23299 -0.27405 -0.23698 -0.28076 C -0.24236 -0.29001 -0.24375 -0.29695 -0.25069 -0.30319 C -0.25243 -0.30666 -0.25538 -0.32285 -0.25851 -0.32377 C -0.26597 -0.32609 -0.27396 -0.32516 -0.2816 -0.32586 C -0.28715 -0.33326 -0.29253 -0.33904 -0.3 -0.34228 C -0.31997 -0.33927 -0.31042 -0.34413 -0.3184 -0.32794 C -0.31615 -0.31314 -0.31597 -0.321 -0.31997 -0.30527 C -0.32049 -0.30319 -0.32153 -0.29903 -0.32153 -0.29903 C -0.32101 -0.29417 -0.32118 -0.28932 -0.31997 -0.28469 C -0.31858 -0.28006 -0.31389 -0.27243 -0.31389 -0.27243 C -0.31337 -0.26434 -0.31354 -0.25601 -0.31233 -0.24792 C -0.31198 -0.24537 -0.3099 -0.24399 -0.3092 -0.24167 C -0.30781 -0.23774 -0.30712 -0.23358 -0.30608 -0.22942 C -0.30556 -0.22734 -0.30469 -0.2234 -0.30469 -0.2234 C -0.30556 -0.19611 -0.30365 -0.18339 -0.3092 -0.16189 C -0.30799 -0.14477 -0.30903 -0.13945 -0.30313 -0.12697 C -0.30208 -0.12003 -0.30139 -0.11309 -0.3 -0.10638 C -0.29948 -0.10361 -0.29965 -0.1006 -0.29844 -0.09829 C -0.29618 -0.09366 -0.28802 -0.09112 -0.28455 -0.08811 C -0.28229 -0.07054 -0.27917 -0.07077 -0.27222 -0.05735 C -0.26927 -0.04001 -0.27344 -0.05735 -0.26615 -0.04302 C -0.26528 -0.04117 -0.26545 -0.03862 -0.26458 -0.03677 C -0.26233 -0.03215 -0.25868 -0.0296 -0.25538 -0.0266 C -0.24444 -0.00463 -0.25295 0.06475 -0.25382 0.0821 C -0.25035 0.09528 -0.25521 0.08256 -0.23993 0.09019 C -0.23785 0.09112 -0.23698 0.09436 -0.23542 0.09644 C -0.23194 0.11031 -0.23038 0.11216 -0.22153 0.12095 C -0.21771 0.13645 -0.20104 0.13807 -0.1908 0.13945 C -0.18941 0.14223 -0.18628 0.14963 -0.18299 0.14963 C -0.17882 0.14963 -0.17083 0.14547 -0.17083 0.14547 C -0.17031 0.14269 -0.16927 0.13737 -0.16927 0.13737 " pathEditMode="relative" ptsTypes="ffffffffffffffffffffffffffffffffffffffffffffffffffA">
                                      <p:cBhvr>
                                        <p:cTn id="20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4000"/>
                            </p:stCondLst>
                            <p:childTnLst>
                              <p:par>
                                <p:cTn id="32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9000"/>
                            </p:stCondLst>
                            <p:childTnLst>
                              <p:par>
                                <p:cTn id="4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927 0.13761 C -0.1757 0.14038 -0.18229 0.14477 -0.18785 0.14986 C -0.18889 0.15403 -0.18976 0.15796 -0.1908 0.16212 C -0.19132 0.16443 -0.1941 0.16443 -0.19549 0.16628 C -0.19583 0.16675 -0.19549 0.16767 -0.19549 0.16836 " pathEditMode="relative" ptsTypes="ffffA">
                                      <p:cBhvr>
                                        <p:cTn id="43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4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3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7500"/>
                            </p:stCondLst>
                            <p:childTnLst>
                              <p:par>
                                <p:cTn id="55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2500"/>
                            </p:stCondLst>
                            <p:childTnLst>
                              <p:par>
                                <p:cTn id="6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549 0.16837 C -0.19862 0.15195 -0.20677 0.15403 -0.21719 0.1501 C -0.22032 0.14894 -0.22639 0.14593 -0.22639 0.14593 C -0.22848 0.14177 -0.23125 0.1383 -0.23247 0.13368 C -0.23299 0.1316 -0.23282 0.12905 -0.23403 0.12743 C -0.23525 0.12581 -0.23716 0.12605 -0.23872 0.12535 C -0.25052 0.12605 -0.26216 0.12628 -0.27396 0.12743 C -0.28264 0.12836 -0.28959 0.13368 -0.29862 0.13368 " pathEditMode="relative" ptsTypes="fffffffA">
                                      <p:cBhvr>
                                        <p:cTn id="66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75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9500"/>
                            </p:stCondLst>
                            <p:childTnLst>
                              <p:par>
                                <p:cTn id="75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4500"/>
                            </p:stCondLst>
                            <p:childTnLst>
                              <p:par>
                                <p:cTn id="8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8056 0.13017 C -0.26024 0.13156 -0.25833 0.10959 -0.2408 0.10682 C -0.23576 0.10612 -0.2408 0.08346 -0.2408 0.05618 C -0.24167 0.05156 -0.2375 0.03699 -0.23906 0.03283 C -0.23958 0.03167 -0.23819 -0.00024 -0.23906 -0.00093 C -0.2401 -0.00209 -0.24149 -0.0148 -0.24236 -0.01596 C -0.24323 -0.01735 -0.23976 -0.02752 -0.2408 -0.02844 C -0.24479 -0.03885 -0.24896 -0.03908 -0.25191 -0.04972 C -0.25226 -0.06105 -0.2434 -0.03122 -0.24392 -0.04324 C -0.24566 -0.0555 -0.26146 -0.05365 -0.26302 -0.06868 C -0.27014 -0.08024 -0.28542 -0.11006 -0.28681 -0.11307 C -0.28802 -0.11654 -0.27049 -0.08232 -0.2724 -0.08602 C -0.27604 -0.09133 -0.28976 -0.13203 -0.29462 -0.13619 C -0.29653 -0.14266 -0.29705 -0.14451 -0.29809 -0.15099 C -0.29913 -0.15746 -0.30069 -0.16625 -0.30104 -0.17457 C -0.30139 -0.18313 -0.30069 -0.19376 -0.29948 -0.20185 C -0.30035 -0.20532 -0.29479 -0.22313 -0.29479 -0.2229 C -0.29323 -0.23816 -0.29479 -0.23792 -0.29149 -0.25041 C -0.29132 -0.25804 -0.29444 -0.2659 -0.29323 -0.26937 C -0.29358 -0.27446 -0.29809 -0.28671 -0.29809 -0.28648 C -0.29809 -0.28856 -0.30521 -0.34174 -0.30573 -0.34336 C -0.30642 -0.34636 -0.29479 -0.31399 -0.29479 -0.31376 C -0.29774 -0.32763 -0.30833 -0.36717 -0.31389 -0.38706 C -0.31563 -0.39376 -0.31424 -0.40209 -0.31979 -0.40579 C -0.32274 -0.41064 -0.33021 -0.41365 -0.33264 -0.41619 C -0.33333 -0.41735 -0.33316 -0.4192 -0.33403 -0.42058 C -0.33663 -0.42613 -0.3434 -0.43006 -0.34826 -0.43214 C -0.35191 -0.43631 -0.35313 -0.44486 -0.35694 -0.44602 C -0.35938 -0.4481 -0.3691 -0.46821 -0.37726 -0.46613 C -0.38993 -0.47654 -0.3941 -0.48047 -0.40573 -0.48093 C -0.41267 -0.48463 -0.41875 -0.49503 -0.42326 -0.49781 C -0.42431 -0.49688 -0.43611 -0.51954 -0.4375 -0.51885 C -0.44028 -0.51746 -0.46771 -0.52972 -0.46771 -0.52948 C -0.46944 -0.52347 -0.44462 -0.53873 -0.44861 -0.53365 C -0.45504 -0.53781 -0.4809 -0.52324 -0.48351 -0.52093 C -0.48472 -0.51977 -0.49948 -0.49804 -0.49948 -0.49781 C -0.50538 -0.48648 -0.50747 -0.47446 -0.51372 -0.45573 C -0.52674 -0.45781 -0.53594 -0.42058 -0.54861 -0.42382 C -0.55104 -0.42451 -0.55399 -0.41342 -0.55816 -0.41526 C -0.56354 -0.41758 -0.56997 -0.41018 -0.57569 -0.41133 C -0.58247 -0.4118 -0.58785 -0.41295 -0.59149 -0.41342 C -0.59514 -0.41342 -0.59444 -0.41342 -0.59792 -0.41342 C -0.60538 -0.41457 -0.60747 -0.41203 -0.61215 -0.41342 C -0.61684 -0.41434 -0.62031 -0.41827 -0.62639 -0.41966 C -0.64358 -0.41896 -0.63681 -0.4259 -0.64861 -0.42174 C -0.64931 -0.42035 -0.65694 -0.42683 -0.65816 -0.4259 C -0.66007 -0.42428 -0.67083 -0.43237 -0.67083 -0.43214 C -0.67431 -0.42937 -0.67448 -0.43399 -0.67882 -0.43214 C -0.68455 -0.42706 -0.6849 -0.44185 -0.69149 -0.43862 C -0.6967 -0.43122 -0.70903 -0.45781 -0.70747 -0.44486 C -0.70938 -0.44278 -0.71476 -0.45573 -0.71858 -0.44925 C -0.7224 -0.44394 -0.72813 -0.41711 -0.73073 -0.40879 " pathEditMode="relative" rAng="0" ptsTypes="fffffffffafffaafffffffffffffffffffffffffafafffffffaf">
                                      <p:cBhvr>
                                        <p:cTn id="83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" y="-3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95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3000"/>
                            </p:stCondLst>
                            <p:childTnLst>
                              <p:par>
                                <p:cTn id="92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Rectangle 2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-6350" y="-225425"/>
            <a:ext cx="9156700" cy="1511300"/>
          </a:xfrm>
        </p:spPr>
      </p:pic>
      <p:grpSp>
        <p:nvGrpSpPr>
          <p:cNvPr id="24578" name="Rectangle 5"/>
          <p:cNvGrpSpPr>
            <a:grpSpLocks/>
          </p:cNvGrpSpPr>
          <p:nvPr/>
        </p:nvGrpSpPr>
        <p:grpSpPr bwMode="auto">
          <a:xfrm>
            <a:off x="-152400" y="1438275"/>
            <a:ext cx="9509125" cy="5041900"/>
            <a:chOff x="-96" y="906"/>
            <a:chExt cx="5990" cy="3176"/>
          </a:xfrm>
        </p:grpSpPr>
        <p:pic>
          <p:nvPicPr>
            <p:cNvPr id="24579" name="Rectangle 5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96" y="906"/>
              <a:ext cx="5990" cy="3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580" name="Text Box 3"/>
            <p:cNvSpPr txBox="1">
              <a:spLocks noChangeArrowheads="1"/>
            </p:cNvSpPr>
            <p:nvPr/>
          </p:nvSpPr>
          <p:spPr bwMode="auto">
            <a:xfrm>
              <a:off x="0" y="952"/>
              <a:ext cx="5760" cy="30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400">
                  <a:solidFill>
                    <a:srgbClr val="FFFFFF"/>
                  </a:solidFill>
                </a:rPr>
                <a:t>    Маршрут начинается от села Серпиевка: 5 км до села Аратское по шоссе (лучше автранспортом), затем 5 км по грунтовой дороге и 1 км пешком до берега реки Сим. Игнатьевская пещера</a:t>
              </a:r>
              <a:r>
                <a:rPr lang="ru-RU" sz="2400" b="1" i="1">
                  <a:solidFill>
                    <a:srgbClr val="FFFFFF"/>
                  </a:solidFill>
                </a:rPr>
                <a:t> </a:t>
              </a:r>
              <a:r>
                <a:rPr lang="ru-RU" sz="2400">
                  <a:solidFill>
                    <a:srgbClr val="FFFFFF"/>
                  </a:solidFill>
                </a:rPr>
                <a:t>находится на территории Серпиевского государственного заказника, является геоморфологическим памятником природы федерального значения (утверждён Указом президента РФ №176 от 20.02.1995 г.). </a:t>
              </a:r>
            </a:p>
            <a:p>
              <a:r>
                <a:rPr lang="ru-RU" sz="2400">
                  <a:solidFill>
                    <a:srgbClr val="FFFFFF"/>
                  </a:solidFill>
                </a:rPr>
                <a:t>    Ниже по течению реки Сим на левом берегу в 250 м от пещеры Игнатьевская и в 9,5 км от села Серпиевка, находится </a:t>
              </a:r>
              <a:r>
                <a:rPr lang="ru-RU" sz="2400" b="1" i="1" u="sng">
                  <a:solidFill>
                    <a:srgbClr val="FFFFFF"/>
                  </a:solidFill>
                </a:rPr>
                <a:t>Пещера Эссюмская</a:t>
              </a:r>
              <a:r>
                <a:rPr lang="ru-RU" sz="2400" b="1" i="1">
                  <a:solidFill>
                    <a:srgbClr val="FFFFFF"/>
                  </a:solidFill>
                </a:rPr>
                <a:t>. </a:t>
              </a:r>
              <a:r>
                <a:rPr lang="ru-RU" sz="2400">
                  <a:solidFill>
                    <a:srgbClr val="FFFFFF"/>
                  </a:solidFill>
                </a:rPr>
                <a:t>В 1,5 км выше по руслу река Сим на 600 м исчезает под землей (суходол реки) у подножия стометровой скалы. Карстовая пещера Эссюмская - подземное русло реки Сим.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/>
          <p:cNvPicPr>
            <a:picLocks noChangeAspect="1" noChangeArrowheads="1"/>
          </p:cNvPicPr>
          <p:nvPr/>
        </p:nvPicPr>
        <p:blipFill>
          <a:blip r:embed="rId2"/>
          <a:srcRect l="18446" r="13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олилиния 8"/>
          <p:cNvSpPr/>
          <p:nvPr/>
        </p:nvSpPr>
        <p:spPr>
          <a:xfrm>
            <a:off x="5765800" y="1912938"/>
            <a:ext cx="1619250" cy="4826000"/>
          </a:xfrm>
          <a:custGeom>
            <a:avLst/>
            <a:gdLst>
              <a:gd name="connsiteX0" fmla="*/ 15705 w 1619421"/>
              <a:gd name="connsiteY0" fmla="*/ 4825219 h 4825219"/>
              <a:gd name="connsiteX1" fmla="*/ 1637 w 1619421"/>
              <a:gd name="connsiteY1" fmla="*/ 4783016 h 4825219"/>
              <a:gd name="connsiteX2" fmla="*/ 57908 w 1619421"/>
              <a:gd name="connsiteY2" fmla="*/ 4670474 h 4825219"/>
              <a:gd name="connsiteX3" fmla="*/ 100111 w 1619421"/>
              <a:gd name="connsiteY3" fmla="*/ 4642339 h 4825219"/>
              <a:gd name="connsiteX4" fmla="*/ 156381 w 1619421"/>
              <a:gd name="connsiteY4" fmla="*/ 4572000 h 4825219"/>
              <a:gd name="connsiteX5" fmla="*/ 198585 w 1619421"/>
              <a:gd name="connsiteY5" fmla="*/ 4473526 h 4825219"/>
              <a:gd name="connsiteX6" fmla="*/ 226720 w 1619421"/>
              <a:gd name="connsiteY6" fmla="*/ 4389120 h 4825219"/>
              <a:gd name="connsiteX7" fmla="*/ 297058 w 1619421"/>
              <a:gd name="connsiteY7" fmla="*/ 4304714 h 4825219"/>
              <a:gd name="connsiteX8" fmla="*/ 311126 w 1619421"/>
              <a:gd name="connsiteY8" fmla="*/ 4262511 h 4825219"/>
              <a:gd name="connsiteX9" fmla="*/ 367397 w 1619421"/>
              <a:gd name="connsiteY9" fmla="*/ 4192172 h 4825219"/>
              <a:gd name="connsiteX10" fmla="*/ 409600 w 1619421"/>
              <a:gd name="connsiteY10" fmla="*/ 4164037 h 4825219"/>
              <a:gd name="connsiteX11" fmla="*/ 479938 w 1619421"/>
              <a:gd name="connsiteY11" fmla="*/ 4220308 h 4825219"/>
              <a:gd name="connsiteX12" fmla="*/ 536209 w 1619421"/>
              <a:gd name="connsiteY12" fmla="*/ 4276579 h 4825219"/>
              <a:gd name="connsiteX13" fmla="*/ 564345 w 1619421"/>
              <a:gd name="connsiteY13" fmla="*/ 4304714 h 4825219"/>
              <a:gd name="connsiteX14" fmla="*/ 606548 w 1619421"/>
              <a:gd name="connsiteY14" fmla="*/ 4332849 h 4825219"/>
              <a:gd name="connsiteX15" fmla="*/ 676886 w 1619421"/>
              <a:gd name="connsiteY15" fmla="*/ 4375052 h 4825219"/>
              <a:gd name="connsiteX16" fmla="*/ 719089 w 1619421"/>
              <a:gd name="connsiteY16" fmla="*/ 4403188 h 4825219"/>
              <a:gd name="connsiteX17" fmla="*/ 747225 w 1619421"/>
              <a:gd name="connsiteY17" fmla="*/ 4445391 h 4825219"/>
              <a:gd name="connsiteX18" fmla="*/ 831631 w 1619421"/>
              <a:gd name="connsiteY18" fmla="*/ 4431323 h 4825219"/>
              <a:gd name="connsiteX19" fmla="*/ 845698 w 1619421"/>
              <a:gd name="connsiteY19" fmla="*/ 4304714 h 4825219"/>
              <a:gd name="connsiteX20" fmla="*/ 887901 w 1619421"/>
              <a:gd name="connsiteY20" fmla="*/ 4206240 h 4825219"/>
              <a:gd name="connsiteX21" fmla="*/ 859766 w 1619421"/>
              <a:gd name="connsiteY21" fmla="*/ 3770142 h 4825219"/>
              <a:gd name="connsiteX22" fmla="*/ 845698 w 1619421"/>
              <a:gd name="connsiteY22" fmla="*/ 3727939 h 4825219"/>
              <a:gd name="connsiteX23" fmla="*/ 817563 w 1619421"/>
              <a:gd name="connsiteY23" fmla="*/ 3615397 h 4825219"/>
              <a:gd name="connsiteX24" fmla="*/ 789428 w 1619421"/>
              <a:gd name="connsiteY24" fmla="*/ 3530991 h 4825219"/>
              <a:gd name="connsiteX25" fmla="*/ 775360 w 1619421"/>
              <a:gd name="connsiteY25" fmla="*/ 3432517 h 4825219"/>
              <a:gd name="connsiteX26" fmla="*/ 747225 w 1619421"/>
              <a:gd name="connsiteY26" fmla="*/ 3390314 h 4825219"/>
              <a:gd name="connsiteX27" fmla="*/ 733157 w 1619421"/>
              <a:gd name="connsiteY27" fmla="*/ 3334043 h 4825219"/>
              <a:gd name="connsiteX28" fmla="*/ 719089 w 1619421"/>
              <a:gd name="connsiteY28" fmla="*/ 3291840 h 4825219"/>
              <a:gd name="connsiteX29" fmla="*/ 705021 w 1619421"/>
              <a:gd name="connsiteY29" fmla="*/ 3165231 h 4825219"/>
              <a:gd name="connsiteX30" fmla="*/ 676886 w 1619421"/>
              <a:gd name="connsiteY30" fmla="*/ 3123028 h 4825219"/>
              <a:gd name="connsiteX31" fmla="*/ 662818 w 1619421"/>
              <a:gd name="connsiteY31" fmla="*/ 2940148 h 4825219"/>
              <a:gd name="connsiteX32" fmla="*/ 676886 w 1619421"/>
              <a:gd name="connsiteY32" fmla="*/ 2700997 h 4825219"/>
              <a:gd name="connsiteX33" fmla="*/ 733157 w 1619421"/>
              <a:gd name="connsiteY33" fmla="*/ 2616591 h 4825219"/>
              <a:gd name="connsiteX34" fmla="*/ 747225 w 1619421"/>
              <a:gd name="connsiteY34" fmla="*/ 2560320 h 4825219"/>
              <a:gd name="connsiteX35" fmla="*/ 761292 w 1619421"/>
              <a:gd name="connsiteY35" fmla="*/ 2518117 h 4825219"/>
              <a:gd name="connsiteX36" fmla="*/ 789428 w 1619421"/>
              <a:gd name="connsiteY36" fmla="*/ 2377440 h 4825219"/>
              <a:gd name="connsiteX37" fmla="*/ 803495 w 1619421"/>
              <a:gd name="connsiteY37" fmla="*/ 2250831 h 4825219"/>
              <a:gd name="connsiteX38" fmla="*/ 803495 w 1619421"/>
              <a:gd name="connsiteY38" fmla="*/ 1983545 h 4825219"/>
              <a:gd name="connsiteX39" fmla="*/ 789428 w 1619421"/>
              <a:gd name="connsiteY39" fmla="*/ 1941342 h 4825219"/>
              <a:gd name="connsiteX40" fmla="*/ 761292 w 1619421"/>
              <a:gd name="connsiteY40" fmla="*/ 1913206 h 4825219"/>
              <a:gd name="connsiteX41" fmla="*/ 747225 w 1619421"/>
              <a:gd name="connsiteY41" fmla="*/ 1856936 h 4825219"/>
              <a:gd name="connsiteX42" fmla="*/ 719089 w 1619421"/>
              <a:gd name="connsiteY42" fmla="*/ 1758462 h 4825219"/>
              <a:gd name="connsiteX43" fmla="*/ 733157 w 1619421"/>
              <a:gd name="connsiteY43" fmla="*/ 1364566 h 4825219"/>
              <a:gd name="connsiteX44" fmla="*/ 775360 w 1619421"/>
              <a:gd name="connsiteY44" fmla="*/ 1336431 h 4825219"/>
              <a:gd name="connsiteX45" fmla="*/ 789428 w 1619421"/>
              <a:gd name="connsiteY45" fmla="*/ 1280160 h 4825219"/>
              <a:gd name="connsiteX46" fmla="*/ 831631 w 1619421"/>
              <a:gd name="connsiteY46" fmla="*/ 1252025 h 4825219"/>
              <a:gd name="connsiteX47" fmla="*/ 859766 w 1619421"/>
              <a:gd name="connsiteY47" fmla="*/ 1223889 h 4825219"/>
              <a:gd name="connsiteX48" fmla="*/ 944172 w 1619421"/>
              <a:gd name="connsiteY48" fmla="*/ 1167619 h 4825219"/>
              <a:gd name="connsiteX49" fmla="*/ 986375 w 1619421"/>
              <a:gd name="connsiteY49" fmla="*/ 1097280 h 4825219"/>
              <a:gd name="connsiteX50" fmla="*/ 1000443 w 1619421"/>
              <a:gd name="connsiteY50" fmla="*/ 1055077 h 4825219"/>
              <a:gd name="connsiteX51" fmla="*/ 1028578 w 1619421"/>
              <a:gd name="connsiteY51" fmla="*/ 998806 h 4825219"/>
              <a:gd name="connsiteX52" fmla="*/ 1042646 w 1619421"/>
              <a:gd name="connsiteY52" fmla="*/ 942536 h 4825219"/>
              <a:gd name="connsiteX53" fmla="*/ 1070781 w 1619421"/>
              <a:gd name="connsiteY53" fmla="*/ 914400 h 4825219"/>
              <a:gd name="connsiteX54" fmla="*/ 1141120 w 1619421"/>
              <a:gd name="connsiteY54" fmla="*/ 815926 h 4825219"/>
              <a:gd name="connsiteX55" fmla="*/ 1169255 w 1619421"/>
              <a:gd name="connsiteY55" fmla="*/ 773723 h 4825219"/>
              <a:gd name="connsiteX56" fmla="*/ 1225526 w 1619421"/>
              <a:gd name="connsiteY56" fmla="*/ 717452 h 4825219"/>
              <a:gd name="connsiteX57" fmla="*/ 1267729 w 1619421"/>
              <a:gd name="connsiteY57" fmla="*/ 618979 h 4825219"/>
              <a:gd name="connsiteX58" fmla="*/ 1309932 w 1619421"/>
              <a:gd name="connsiteY58" fmla="*/ 548640 h 4825219"/>
              <a:gd name="connsiteX59" fmla="*/ 1338068 w 1619421"/>
              <a:gd name="connsiteY59" fmla="*/ 464234 h 4825219"/>
              <a:gd name="connsiteX60" fmla="*/ 1408406 w 1619421"/>
              <a:gd name="connsiteY60" fmla="*/ 365760 h 4825219"/>
              <a:gd name="connsiteX61" fmla="*/ 1436541 w 1619421"/>
              <a:gd name="connsiteY61" fmla="*/ 323557 h 4825219"/>
              <a:gd name="connsiteX62" fmla="*/ 1478745 w 1619421"/>
              <a:gd name="connsiteY62" fmla="*/ 295422 h 4825219"/>
              <a:gd name="connsiteX63" fmla="*/ 1506880 w 1619421"/>
              <a:gd name="connsiteY63" fmla="*/ 267286 h 4825219"/>
              <a:gd name="connsiteX64" fmla="*/ 1563151 w 1619421"/>
              <a:gd name="connsiteY64" fmla="*/ 182880 h 4825219"/>
              <a:gd name="connsiteX65" fmla="*/ 1577218 w 1619421"/>
              <a:gd name="connsiteY65" fmla="*/ 126609 h 4825219"/>
              <a:gd name="connsiteX66" fmla="*/ 1591286 w 1619421"/>
              <a:gd name="connsiteY66" fmla="*/ 84406 h 4825219"/>
              <a:gd name="connsiteX67" fmla="*/ 1619421 w 1619421"/>
              <a:gd name="connsiteY67" fmla="*/ 0 h 4825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1619421" h="4825219">
                <a:moveTo>
                  <a:pt x="15705" y="4825219"/>
                </a:moveTo>
                <a:cubicBezTo>
                  <a:pt x="11016" y="4811151"/>
                  <a:pt x="0" y="4797754"/>
                  <a:pt x="1637" y="4783016"/>
                </a:cubicBezTo>
                <a:cubicBezTo>
                  <a:pt x="7633" y="4729052"/>
                  <a:pt x="20577" y="4700338"/>
                  <a:pt x="57908" y="4670474"/>
                </a:cubicBezTo>
                <a:cubicBezTo>
                  <a:pt x="71110" y="4659912"/>
                  <a:pt x="86909" y="4652901"/>
                  <a:pt x="100111" y="4642339"/>
                </a:cubicBezTo>
                <a:cubicBezTo>
                  <a:pt x="128745" y="4619431"/>
                  <a:pt x="135492" y="4603334"/>
                  <a:pt x="156381" y="4572000"/>
                </a:cubicBezTo>
                <a:cubicBezTo>
                  <a:pt x="193596" y="4423142"/>
                  <a:pt x="143068" y="4598438"/>
                  <a:pt x="198585" y="4473526"/>
                </a:cubicBezTo>
                <a:cubicBezTo>
                  <a:pt x="210630" y="4446425"/>
                  <a:pt x="205749" y="4410091"/>
                  <a:pt x="226720" y="4389120"/>
                </a:cubicBezTo>
                <a:cubicBezTo>
                  <a:pt x="257833" y="4358007"/>
                  <a:pt x="277472" y="4343886"/>
                  <a:pt x="297058" y="4304714"/>
                </a:cubicBezTo>
                <a:cubicBezTo>
                  <a:pt x="303690" y="4291451"/>
                  <a:pt x="304494" y="4275774"/>
                  <a:pt x="311126" y="4262511"/>
                </a:cubicBezTo>
                <a:cubicBezTo>
                  <a:pt x="323313" y="4238138"/>
                  <a:pt x="345589" y="4209619"/>
                  <a:pt x="367397" y="4192172"/>
                </a:cubicBezTo>
                <a:cubicBezTo>
                  <a:pt x="380599" y="4181610"/>
                  <a:pt x="395532" y="4173415"/>
                  <a:pt x="409600" y="4164037"/>
                </a:cubicBezTo>
                <a:cubicBezTo>
                  <a:pt x="480599" y="4187704"/>
                  <a:pt x="429033" y="4160918"/>
                  <a:pt x="479938" y="4220308"/>
                </a:cubicBezTo>
                <a:cubicBezTo>
                  <a:pt x="497201" y="4240448"/>
                  <a:pt x="517452" y="4257822"/>
                  <a:pt x="536209" y="4276579"/>
                </a:cubicBezTo>
                <a:cubicBezTo>
                  <a:pt x="545588" y="4285957"/>
                  <a:pt x="553309" y="4297357"/>
                  <a:pt x="564345" y="4304714"/>
                </a:cubicBezTo>
                <a:cubicBezTo>
                  <a:pt x="578413" y="4314092"/>
                  <a:pt x="593346" y="4322287"/>
                  <a:pt x="606548" y="4332849"/>
                </a:cubicBezTo>
                <a:cubicBezTo>
                  <a:pt x="661721" y="4376988"/>
                  <a:pt x="603594" y="4350622"/>
                  <a:pt x="676886" y="4375052"/>
                </a:cubicBezTo>
                <a:cubicBezTo>
                  <a:pt x="690954" y="4384431"/>
                  <a:pt x="707134" y="4391233"/>
                  <a:pt x="719089" y="4403188"/>
                </a:cubicBezTo>
                <a:cubicBezTo>
                  <a:pt x="731044" y="4415143"/>
                  <a:pt x="730822" y="4441290"/>
                  <a:pt x="747225" y="4445391"/>
                </a:cubicBezTo>
                <a:cubicBezTo>
                  <a:pt x="774897" y="4452309"/>
                  <a:pt x="803496" y="4436012"/>
                  <a:pt x="831631" y="4431323"/>
                </a:cubicBezTo>
                <a:cubicBezTo>
                  <a:pt x="836320" y="4389120"/>
                  <a:pt x="838717" y="4346599"/>
                  <a:pt x="845698" y="4304714"/>
                </a:cubicBezTo>
                <a:cubicBezTo>
                  <a:pt x="850872" y="4273668"/>
                  <a:pt x="875091" y="4231861"/>
                  <a:pt x="887901" y="4206240"/>
                </a:cubicBezTo>
                <a:cubicBezTo>
                  <a:pt x="882732" y="4077020"/>
                  <a:pt x="890682" y="3909261"/>
                  <a:pt x="859766" y="3770142"/>
                </a:cubicBezTo>
                <a:cubicBezTo>
                  <a:pt x="856549" y="3755666"/>
                  <a:pt x="849600" y="3742245"/>
                  <a:pt x="845698" y="3727939"/>
                </a:cubicBezTo>
                <a:cubicBezTo>
                  <a:pt x="835524" y="3690633"/>
                  <a:pt x="829791" y="3652081"/>
                  <a:pt x="817563" y="3615397"/>
                </a:cubicBezTo>
                <a:lnTo>
                  <a:pt x="789428" y="3530991"/>
                </a:lnTo>
                <a:cubicBezTo>
                  <a:pt x="784739" y="3498166"/>
                  <a:pt x="784888" y="3464277"/>
                  <a:pt x="775360" y="3432517"/>
                </a:cubicBezTo>
                <a:cubicBezTo>
                  <a:pt x="770502" y="3416323"/>
                  <a:pt x="753885" y="3405854"/>
                  <a:pt x="747225" y="3390314"/>
                </a:cubicBezTo>
                <a:cubicBezTo>
                  <a:pt x="739609" y="3372543"/>
                  <a:pt x="738469" y="3352633"/>
                  <a:pt x="733157" y="3334043"/>
                </a:cubicBezTo>
                <a:cubicBezTo>
                  <a:pt x="729083" y="3319785"/>
                  <a:pt x="723778" y="3305908"/>
                  <a:pt x="719089" y="3291840"/>
                </a:cubicBezTo>
                <a:cubicBezTo>
                  <a:pt x="714400" y="3249637"/>
                  <a:pt x="715320" y="3206426"/>
                  <a:pt x="705021" y="3165231"/>
                </a:cubicBezTo>
                <a:cubicBezTo>
                  <a:pt x="700920" y="3148829"/>
                  <a:pt x="680002" y="3139646"/>
                  <a:pt x="676886" y="3123028"/>
                </a:cubicBezTo>
                <a:cubicBezTo>
                  <a:pt x="665619" y="3062935"/>
                  <a:pt x="667507" y="3001108"/>
                  <a:pt x="662818" y="2940148"/>
                </a:cubicBezTo>
                <a:cubicBezTo>
                  <a:pt x="667507" y="2860431"/>
                  <a:pt x="659922" y="2779029"/>
                  <a:pt x="676886" y="2700997"/>
                </a:cubicBezTo>
                <a:cubicBezTo>
                  <a:pt x="684069" y="2667954"/>
                  <a:pt x="733157" y="2616591"/>
                  <a:pt x="733157" y="2616591"/>
                </a:cubicBezTo>
                <a:cubicBezTo>
                  <a:pt x="737846" y="2597834"/>
                  <a:pt x="741914" y="2578910"/>
                  <a:pt x="747225" y="2560320"/>
                </a:cubicBezTo>
                <a:cubicBezTo>
                  <a:pt x="751299" y="2546062"/>
                  <a:pt x="758384" y="2532658"/>
                  <a:pt x="761292" y="2518117"/>
                </a:cubicBezTo>
                <a:cubicBezTo>
                  <a:pt x="793619" y="2356478"/>
                  <a:pt x="757646" y="2472783"/>
                  <a:pt x="789428" y="2377440"/>
                </a:cubicBezTo>
                <a:cubicBezTo>
                  <a:pt x="794117" y="2335237"/>
                  <a:pt x="797490" y="2292867"/>
                  <a:pt x="803495" y="2250831"/>
                </a:cubicBezTo>
                <a:cubicBezTo>
                  <a:pt x="824957" y="2100596"/>
                  <a:pt x="834444" y="2246617"/>
                  <a:pt x="803495" y="1983545"/>
                </a:cubicBezTo>
                <a:cubicBezTo>
                  <a:pt x="801762" y="1968818"/>
                  <a:pt x="797057" y="1954057"/>
                  <a:pt x="789428" y="1941342"/>
                </a:cubicBezTo>
                <a:cubicBezTo>
                  <a:pt x="782604" y="1929969"/>
                  <a:pt x="770671" y="1922585"/>
                  <a:pt x="761292" y="1913206"/>
                </a:cubicBezTo>
                <a:cubicBezTo>
                  <a:pt x="756603" y="1894449"/>
                  <a:pt x="752536" y="1875526"/>
                  <a:pt x="747225" y="1856936"/>
                </a:cubicBezTo>
                <a:cubicBezTo>
                  <a:pt x="706851" y="1715625"/>
                  <a:pt x="763080" y="1934419"/>
                  <a:pt x="719089" y="1758462"/>
                </a:cubicBezTo>
                <a:cubicBezTo>
                  <a:pt x="723778" y="1627163"/>
                  <a:pt x="715793" y="1494796"/>
                  <a:pt x="733157" y="1364566"/>
                </a:cubicBezTo>
                <a:cubicBezTo>
                  <a:pt x="735392" y="1347807"/>
                  <a:pt x="765982" y="1350499"/>
                  <a:pt x="775360" y="1336431"/>
                </a:cubicBezTo>
                <a:cubicBezTo>
                  <a:pt x="786085" y="1320344"/>
                  <a:pt x="778703" y="1296247"/>
                  <a:pt x="789428" y="1280160"/>
                </a:cubicBezTo>
                <a:cubicBezTo>
                  <a:pt x="798806" y="1266092"/>
                  <a:pt x="818429" y="1262587"/>
                  <a:pt x="831631" y="1252025"/>
                </a:cubicBezTo>
                <a:cubicBezTo>
                  <a:pt x="841988" y="1243739"/>
                  <a:pt x="849155" y="1231847"/>
                  <a:pt x="859766" y="1223889"/>
                </a:cubicBezTo>
                <a:cubicBezTo>
                  <a:pt x="886817" y="1203600"/>
                  <a:pt x="944172" y="1167619"/>
                  <a:pt x="944172" y="1167619"/>
                </a:cubicBezTo>
                <a:cubicBezTo>
                  <a:pt x="984024" y="1048065"/>
                  <a:pt x="928444" y="1193833"/>
                  <a:pt x="986375" y="1097280"/>
                </a:cubicBezTo>
                <a:cubicBezTo>
                  <a:pt x="994004" y="1084564"/>
                  <a:pt x="994602" y="1068707"/>
                  <a:pt x="1000443" y="1055077"/>
                </a:cubicBezTo>
                <a:cubicBezTo>
                  <a:pt x="1008704" y="1035802"/>
                  <a:pt x="1021215" y="1018442"/>
                  <a:pt x="1028578" y="998806"/>
                </a:cubicBezTo>
                <a:cubicBezTo>
                  <a:pt x="1035367" y="980703"/>
                  <a:pt x="1034000" y="959829"/>
                  <a:pt x="1042646" y="942536"/>
                </a:cubicBezTo>
                <a:cubicBezTo>
                  <a:pt x="1048577" y="930673"/>
                  <a:pt x="1061403" y="923779"/>
                  <a:pt x="1070781" y="914400"/>
                </a:cubicBezTo>
                <a:cubicBezTo>
                  <a:pt x="1105678" y="809711"/>
                  <a:pt x="1052109" y="949444"/>
                  <a:pt x="1141120" y="815926"/>
                </a:cubicBezTo>
                <a:cubicBezTo>
                  <a:pt x="1150498" y="801858"/>
                  <a:pt x="1158252" y="786560"/>
                  <a:pt x="1169255" y="773723"/>
                </a:cubicBezTo>
                <a:cubicBezTo>
                  <a:pt x="1186518" y="753583"/>
                  <a:pt x="1225526" y="717452"/>
                  <a:pt x="1225526" y="717452"/>
                </a:cubicBezTo>
                <a:cubicBezTo>
                  <a:pt x="1258518" y="618478"/>
                  <a:pt x="1215579" y="740663"/>
                  <a:pt x="1267729" y="618979"/>
                </a:cubicBezTo>
                <a:cubicBezTo>
                  <a:pt x="1295122" y="555062"/>
                  <a:pt x="1263145" y="595429"/>
                  <a:pt x="1309932" y="548640"/>
                </a:cubicBezTo>
                <a:cubicBezTo>
                  <a:pt x="1319311" y="520505"/>
                  <a:pt x="1321617" y="488910"/>
                  <a:pt x="1338068" y="464234"/>
                </a:cubicBezTo>
                <a:cubicBezTo>
                  <a:pt x="1404373" y="364775"/>
                  <a:pt x="1321161" y="487904"/>
                  <a:pt x="1408406" y="365760"/>
                </a:cubicBezTo>
                <a:cubicBezTo>
                  <a:pt x="1418233" y="352002"/>
                  <a:pt x="1424586" y="335512"/>
                  <a:pt x="1436541" y="323557"/>
                </a:cubicBezTo>
                <a:cubicBezTo>
                  <a:pt x="1448496" y="311602"/>
                  <a:pt x="1465542" y="305984"/>
                  <a:pt x="1478745" y="295422"/>
                </a:cubicBezTo>
                <a:cubicBezTo>
                  <a:pt x="1489102" y="287137"/>
                  <a:pt x="1498922" y="277897"/>
                  <a:pt x="1506880" y="267286"/>
                </a:cubicBezTo>
                <a:cubicBezTo>
                  <a:pt x="1527169" y="240234"/>
                  <a:pt x="1563151" y="182880"/>
                  <a:pt x="1563151" y="182880"/>
                </a:cubicBezTo>
                <a:cubicBezTo>
                  <a:pt x="1567840" y="164123"/>
                  <a:pt x="1571907" y="145199"/>
                  <a:pt x="1577218" y="126609"/>
                </a:cubicBezTo>
                <a:cubicBezTo>
                  <a:pt x="1581292" y="112351"/>
                  <a:pt x="1587212" y="98664"/>
                  <a:pt x="1591286" y="84406"/>
                </a:cubicBezTo>
                <a:cubicBezTo>
                  <a:pt x="1613435" y="6888"/>
                  <a:pt x="1593705" y="51436"/>
                  <a:pt x="1619421" y="0"/>
                </a:cubicBezTo>
              </a:path>
            </a:pathLst>
          </a:custGeom>
          <a:ln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Полилиния 9"/>
          <p:cNvSpPr/>
          <p:nvPr/>
        </p:nvSpPr>
        <p:spPr>
          <a:xfrm>
            <a:off x="2200275" y="150813"/>
            <a:ext cx="5170488" cy="1808162"/>
          </a:xfrm>
          <a:custGeom>
            <a:avLst/>
            <a:gdLst>
              <a:gd name="connsiteX0" fmla="*/ 5171233 w 5171233"/>
              <a:gd name="connsiteY0" fmla="*/ 1776724 h 1807873"/>
              <a:gd name="connsiteX1" fmla="*/ 5129030 w 5171233"/>
              <a:gd name="connsiteY1" fmla="*/ 1804859 h 1807873"/>
              <a:gd name="connsiteX2" fmla="*/ 4960217 w 5171233"/>
              <a:gd name="connsiteY2" fmla="*/ 1762656 h 1807873"/>
              <a:gd name="connsiteX3" fmla="*/ 4918014 w 5171233"/>
              <a:gd name="connsiteY3" fmla="*/ 1734521 h 1807873"/>
              <a:gd name="connsiteX4" fmla="*/ 4833608 w 5171233"/>
              <a:gd name="connsiteY4" fmla="*/ 1706385 h 1807873"/>
              <a:gd name="connsiteX5" fmla="*/ 4791405 w 5171233"/>
              <a:gd name="connsiteY5" fmla="*/ 1692318 h 1807873"/>
              <a:gd name="connsiteX6" fmla="*/ 4735134 w 5171233"/>
              <a:gd name="connsiteY6" fmla="*/ 1678250 h 1807873"/>
              <a:gd name="connsiteX7" fmla="*/ 4692931 w 5171233"/>
              <a:gd name="connsiteY7" fmla="*/ 1664182 h 1807873"/>
              <a:gd name="connsiteX8" fmla="*/ 4580390 w 5171233"/>
              <a:gd name="connsiteY8" fmla="*/ 1636047 h 1807873"/>
              <a:gd name="connsiteX9" fmla="*/ 4453780 w 5171233"/>
              <a:gd name="connsiteY9" fmla="*/ 1579776 h 1807873"/>
              <a:gd name="connsiteX10" fmla="*/ 4411577 w 5171233"/>
              <a:gd name="connsiteY10" fmla="*/ 1565708 h 1807873"/>
              <a:gd name="connsiteX11" fmla="*/ 4327171 w 5171233"/>
              <a:gd name="connsiteY11" fmla="*/ 1509438 h 1807873"/>
              <a:gd name="connsiteX12" fmla="*/ 4284968 w 5171233"/>
              <a:gd name="connsiteY12" fmla="*/ 1481302 h 1807873"/>
              <a:gd name="connsiteX13" fmla="*/ 4172427 w 5171233"/>
              <a:gd name="connsiteY13" fmla="*/ 1467235 h 1807873"/>
              <a:gd name="connsiteX14" fmla="*/ 4073953 w 5171233"/>
              <a:gd name="connsiteY14" fmla="*/ 1453167 h 1807873"/>
              <a:gd name="connsiteX15" fmla="*/ 3989547 w 5171233"/>
              <a:gd name="connsiteY15" fmla="*/ 1425032 h 1807873"/>
              <a:gd name="connsiteX16" fmla="*/ 3961411 w 5171233"/>
              <a:gd name="connsiteY16" fmla="*/ 1396896 h 1807873"/>
              <a:gd name="connsiteX17" fmla="*/ 3877005 w 5171233"/>
              <a:gd name="connsiteY17" fmla="*/ 1354693 h 1807873"/>
              <a:gd name="connsiteX18" fmla="*/ 3680057 w 5171233"/>
              <a:gd name="connsiteY18" fmla="*/ 1340625 h 1807873"/>
              <a:gd name="connsiteX19" fmla="*/ 3384636 w 5171233"/>
              <a:gd name="connsiteY19" fmla="*/ 1298422 h 1807873"/>
              <a:gd name="connsiteX20" fmla="*/ 3300230 w 5171233"/>
              <a:gd name="connsiteY20" fmla="*/ 1284355 h 1807873"/>
              <a:gd name="connsiteX21" fmla="*/ 3258027 w 5171233"/>
              <a:gd name="connsiteY21" fmla="*/ 1270287 h 1807873"/>
              <a:gd name="connsiteX22" fmla="*/ 2976673 w 5171233"/>
              <a:gd name="connsiteY22" fmla="*/ 1256219 h 1807873"/>
              <a:gd name="connsiteX23" fmla="*/ 2920402 w 5171233"/>
              <a:gd name="connsiteY23" fmla="*/ 1242152 h 1807873"/>
              <a:gd name="connsiteX24" fmla="*/ 2835996 w 5171233"/>
              <a:gd name="connsiteY24" fmla="*/ 1228084 h 1807873"/>
              <a:gd name="connsiteX25" fmla="*/ 2793793 w 5171233"/>
              <a:gd name="connsiteY25" fmla="*/ 1214016 h 1807873"/>
              <a:gd name="connsiteX26" fmla="*/ 2765657 w 5171233"/>
              <a:gd name="connsiteY26" fmla="*/ 1185881 h 1807873"/>
              <a:gd name="connsiteX27" fmla="*/ 2709387 w 5171233"/>
              <a:gd name="connsiteY27" fmla="*/ 1171813 h 1807873"/>
              <a:gd name="connsiteX28" fmla="*/ 2667184 w 5171233"/>
              <a:gd name="connsiteY28" fmla="*/ 1157745 h 1807873"/>
              <a:gd name="connsiteX29" fmla="*/ 2624980 w 5171233"/>
              <a:gd name="connsiteY29" fmla="*/ 1087407 h 1807873"/>
              <a:gd name="connsiteX30" fmla="*/ 2582777 w 5171233"/>
              <a:gd name="connsiteY30" fmla="*/ 974865 h 1807873"/>
              <a:gd name="connsiteX31" fmla="*/ 2512439 w 5171233"/>
              <a:gd name="connsiteY31" fmla="*/ 960798 h 1807873"/>
              <a:gd name="connsiteX32" fmla="*/ 2428033 w 5171233"/>
              <a:gd name="connsiteY32" fmla="*/ 918595 h 1807873"/>
              <a:gd name="connsiteX33" fmla="*/ 2385830 w 5171233"/>
              <a:gd name="connsiteY33" fmla="*/ 890459 h 1807873"/>
              <a:gd name="connsiteX34" fmla="*/ 2329559 w 5171233"/>
              <a:gd name="connsiteY34" fmla="*/ 876392 h 1807873"/>
              <a:gd name="connsiteX35" fmla="*/ 2231085 w 5171233"/>
              <a:gd name="connsiteY35" fmla="*/ 848256 h 1807873"/>
              <a:gd name="connsiteX36" fmla="*/ 2146679 w 5171233"/>
              <a:gd name="connsiteY36" fmla="*/ 834188 h 1807873"/>
              <a:gd name="connsiteX37" fmla="*/ 2020070 w 5171233"/>
              <a:gd name="connsiteY37" fmla="*/ 777918 h 1807873"/>
              <a:gd name="connsiteX38" fmla="*/ 1977867 w 5171233"/>
              <a:gd name="connsiteY38" fmla="*/ 763850 h 1807873"/>
              <a:gd name="connsiteX39" fmla="*/ 1935664 w 5171233"/>
              <a:gd name="connsiteY39" fmla="*/ 749782 h 1807873"/>
              <a:gd name="connsiteX40" fmla="*/ 1809054 w 5171233"/>
              <a:gd name="connsiteY40" fmla="*/ 693512 h 1807873"/>
              <a:gd name="connsiteX41" fmla="*/ 1752784 w 5171233"/>
              <a:gd name="connsiteY41" fmla="*/ 679444 h 1807873"/>
              <a:gd name="connsiteX42" fmla="*/ 1668377 w 5171233"/>
              <a:gd name="connsiteY42" fmla="*/ 651308 h 1807873"/>
              <a:gd name="connsiteX43" fmla="*/ 1527700 w 5171233"/>
              <a:gd name="connsiteY43" fmla="*/ 580970 h 1807873"/>
              <a:gd name="connsiteX44" fmla="*/ 1485497 w 5171233"/>
              <a:gd name="connsiteY44" fmla="*/ 566902 h 1807873"/>
              <a:gd name="connsiteX45" fmla="*/ 1443294 w 5171233"/>
              <a:gd name="connsiteY45" fmla="*/ 552835 h 1807873"/>
              <a:gd name="connsiteX46" fmla="*/ 1415159 w 5171233"/>
              <a:gd name="connsiteY46" fmla="*/ 524699 h 1807873"/>
              <a:gd name="connsiteX47" fmla="*/ 1358888 w 5171233"/>
              <a:gd name="connsiteY47" fmla="*/ 510632 h 1807873"/>
              <a:gd name="connsiteX48" fmla="*/ 1316685 w 5171233"/>
              <a:gd name="connsiteY48" fmla="*/ 496564 h 1807873"/>
              <a:gd name="connsiteX49" fmla="*/ 1260414 w 5171233"/>
              <a:gd name="connsiteY49" fmla="*/ 468428 h 1807873"/>
              <a:gd name="connsiteX50" fmla="*/ 1147873 w 5171233"/>
              <a:gd name="connsiteY50" fmla="*/ 454361 h 1807873"/>
              <a:gd name="connsiteX51" fmla="*/ 1063467 w 5171233"/>
              <a:gd name="connsiteY51" fmla="*/ 440293 h 1807873"/>
              <a:gd name="connsiteX52" fmla="*/ 1021264 w 5171233"/>
              <a:gd name="connsiteY52" fmla="*/ 426225 h 1807873"/>
              <a:gd name="connsiteX53" fmla="*/ 936857 w 5171233"/>
              <a:gd name="connsiteY53" fmla="*/ 412158 h 1807873"/>
              <a:gd name="connsiteX54" fmla="*/ 796180 w 5171233"/>
              <a:gd name="connsiteY54" fmla="*/ 369955 h 1807873"/>
              <a:gd name="connsiteX55" fmla="*/ 753977 w 5171233"/>
              <a:gd name="connsiteY55" fmla="*/ 355887 h 1807873"/>
              <a:gd name="connsiteX56" fmla="*/ 711774 w 5171233"/>
              <a:gd name="connsiteY56" fmla="*/ 341819 h 1807873"/>
              <a:gd name="connsiteX57" fmla="*/ 669571 w 5171233"/>
              <a:gd name="connsiteY57" fmla="*/ 327752 h 1807873"/>
              <a:gd name="connsiteX58" fmla="*/ 627368 w 5171233"/>
              <a:gd name="connsiteY58" fmla="*/ 299616 h 1807873"/>
              <a:gd name="connsiteX59" fmla="*/ 585165 w 5171233"/>
              <a:gd name="connsiteY59" fmla="*/ 285548 h 1807873"/>
              <a:gd name="connsiteX60" fmla="*/ 486691 w 5171233"/>
              <a:gd name="connsiteY60" fmla="*/ 257413 h 1807873"/>
              <a:gd name="connsiteX61" fmla="*/ 416353 w 5171233"/>
              <a:gd name="connsiteY61" fmla="*/ 201142 h 1807873"/>
              <a:gd name="connsiteX62" fmla="*/ 360082 w 5171233"/>
              <a:gd name="connsiteY62" fmla="*/ 173007 h 1807873"/>
              <a:gd name="connsiteX63" fmla="*/ 317879 w 5171233"/>
              <a:gd name="connsiteY63" fmla="*/ 144872 h 1807873"/>
              <a:gd name="connsiteX64" fmla="*/ 233473 w 5171233"/>
              <a:gd name="connsiteY64" fmla="*/ 116736 h 1807873"/>
              <a:gd name="connsiteX65" fmla="*/ 191270 w 5171233"/>
              <a:gd name="connsiteY65" fmla="*/ 102668 h 1807873"/>
              <a:gd name="connsiteX66" fmla="*/ 149067 w 5171233"/>
              <a:gd name="connsiteY66" fmla="*/ 88601 h 1807873"/>
              <a:gd name="connsiteX67" fmla="*/ 120931 w 5171233"/>
              <a:gd name="connsiteY67" fmla="*/ 60465 h 1807873"/>
              <a:gd name="connsiteX68" fmla="*/ 22457 w 5171233"/>
              <a:gd name="connsiteY68" fmla="*/ 18262 h 1807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5171233" h="1807873">
                <a:moveTo>
                  <a:pt x="5171233" y="1776724"/>
                </a:moveTo>
                <a:cubicBezTo>
                  <a:pt x="5157165" y="1786102"/>
                  <a:pt x="5145834" y="1802992"/>
                  <a:pt x="5129030" y="1804859"/>
                </a:cubicBezTo>
                <a:cubicBezTo>
                  <a:pt x="5101905" y="1807873"/>
                  <a:pt x="4981707" y="1776983"/>
                  <a:pt x="4960217" y="1762656"/>
                </a:cubicBezTo>
                <a:cubicBezTo>
                  <a:pt x="4946149" y="1753278"/>
                  <a:pt x="4933464" y="1741388"/>
                  <a:pt x="4918014" y="1734521"/>
                </a:cubicBezTo>
                <a:cubicBezTo>
                  <a:pt x="4890913" y="1722476"/>
                  <a:pt x="4861743" y="1715763"/>
                  <a:pt x="4833608" y="1706385"/>
                </a:cubicBezTo>
                <a:cubicBezTo>
                  <a:pt x="4819540" y="1701696"/>
                  <a:pt x="4805791" y="1695915"/>
                  <a:pt x="4791405" y="1692318"/>
                </a:cubicBezTo>
                <a:cubicBezTo>
                  <a:pt x="4772648" y="1687629"/>
                  <a:pt x="4753724" y="1683562"/>
                  <a:pt x="4735134" y="1678250"/>
                </a:cubicBezTo>
                <a:cubicBezTo>
                  <a:pt x="4720876" y="1674176"/>
                  <a:pt x="4707237" y="1668084"/>
                  <a:pt x="4692931" y="1664182"/>
                </a:cubicBezTo>
                <a:cubicBezTo>
                  <a:pt x="4655625" y="1654008"/>
                  <a:pt x="4580390" y="1636047"/>
                  <a:pt x="4580390" y="1636047"/>
                </a:cubicBezTo>
                <a:cubicBezTo>
                  <a:pt x="4513510" y="1591461"/>
                  <a:pt x="4554227" y="1613259"/>
                  <a:pt x="4453780" y="1579776"/>
                </a:cubicBezTo>
                <a:lnTo>
                  <a:pt x="4411577" y="1565708"/>
                </a:lnTo>
                <a:cubicBezTo>
                  <a:pt x="4331572" y="1485703"/>
                  <a:pt x="4408609" y="1550157"/>
                  <a:pt x="4327171" y="1509438"/>
                </a:cubicBezTo>
                <a:cubicBezTo>
                  <a:pt x="4312049" y="1501877"/>
                  <a:pt x="4301280" y="1485751"/>
                  <a:pt x="4284968" y="1481302"/>
                </a:cubicBezTo>
                <a:cubicBezTo>
                  <a:pt x="4248495" y="1471355"/>
                  <a:pt x="4209901" y="1472231"/>
                  <a:pt x="4172427" y="1467235"/>
                </a:cubicBezTo>
                <a:lnTo>
                  <a:pt x="4073953" y="1453167"/>
                </a:lnTo>
                <a:cubicBezTo>
                  <a:pt x="4045818" y="1443789"/>
                  <a:pt x="4010518" y="1446003"/>
                  <a:pt x="3989547" y="1425032"/>
                </a:cubicBezTo>
                <a:cubicBezTo>
                  <a:pt x="3980168" y="1415653"/>
                  <a:pt x="3971768" y="1405182"/>
                  <a:pt x="3961411" y="1396896"/>
                </a:cubicBezTo>
                <a:cubicBezTo>
                  <a:pt x="3938519" y="1378582"/>
                  <a:pt x="3907489" y="1358279"/>
                  <a:pt x="3877005" y="1354693"/>
                </a:cubicBezTo>
                <a:cubicBezTo>
                  <a:pt x="3811639" y="1347003"/>
                  <a:pt x="3745706" y="1345314"/>
                  <a:pt x="3680057" y="1340625"/>
                </a:cubicBezTo>
                <a:cubicBezTo>
                  <a:pt x="3528774" y="1290198"/>
                  <a:pt x="3625243" y="1314463"/>
                  <a:pt x="3384636" y="1298422"/>
                </a:cubicBezTo>
                <a:cubicBezTo>
                  <a:pt x="3356501" y="1293733"/>
                  <a:pt x="3328074" y="1290543"/>
                  <a:pt x="3300230" y="1284355"/>
                </a:cubicBezTo>
                <a:cubicBezTo>
                  <a:pt x="3285754" y="1281138"/>
                  <a:pt x="3272800" y="1271572"/>
                  <a:pt x="3258027" y="1270287"/>
                </a:cubicBezTo>
                <a:cubicBezTo>
                  <a:pt x="3164478" y="1262152"/>
                  <a:pt x="3070458" y="1260908"/>
                  <a:pt x="2976673" y="1256219"/>
                </a:cubicBezTo>
                <a:cubicBezTo>
                  <a:pt x="2957916" y="1251530"/>
                  <a:pt x="2939361" y="1245944"/>
                  <a:pt x="2920402" y="1242152"/>
                </a:cubicBezTo>
                <a:cubicBezTo>
                  <a:pt x="2892432" y="1236558"/>
                  <a:pt x="2863840" y="1234272"/>
                  <a:pt x="2835996" y="1228084"/>
                </a:cubicBezTo>
                <a:cubicBezTo>
                  <a:pt x="2821520" y="1224867"/>
                  <a:pt x="2807861" y="1218705"/>
                  <a:pt x="2793793" y="1214016"/>
                </a:cubicBezTo>
                <a:cubicBezTo>
                  <a:pt x="2784414" y="1204638"/>
                  <a:pt x="2777520" y="1191812"/>
                  <a:pt x="2765657" y="1185881"/>
                </a:cubicBezTo>
                <a:cubicBezTo>
                  <a:pt x="2748364" y="1177235"/>
                  <a:pt x="2727977" y="1177125"/>
                  <a:pt x="2709387" y="1171813"/>
                </a:cubicBezTo>
                <a:cubicBezTo>
                  <a:pt x="2695129" y="1167739"/>
                  <a:pt x="2681252" y="1162434"/>
                  <a:pt x="2667184" y="1157745"/>
                </a:cubicBezTo>
                <a:cubicBezTo>
                  <a:pt x="2634008" y="1124570"/>
                  <a:pt x="2637154" y="1136105"/>
                  <a:pt x="2624980" y="1087407"/>
                </a:cubicBezTo>
                <a:cubicBezTo>
                  <a:pt x="2618382" y="1061016"/>
                  <a:pt x="2616550" y="994164"/>
                  <a:pt x="2582777" y="974865"/>
                </a:cubicBezTo>
                <a:cubicBezTo>
                  <a:pt x="2562017" y="963002"/>
                  <a:pt x="2535885" y="965487"/>
                  <a:pt x="2512439" y="960798"/>
                </a:cubicBezTo>
                <a:cubicBezTo>
                  <a:pt x="2455811" y="904168"/>
                  <a:pt x="2518777" y="957485"/>
                  <a:pt x="2428033" y="918595"/>
                </a:cubicBezTo>
                <a:cubicBezTo>
                  <a:pt x="2412493" y="911935"/>
                  <a:pt x="2401370" y="897119"/>
                  <a:pt x="2385830" y="890459"/>
                </a:cubicBezTo>
                <a:cubicBezTo>
                  <a:pt x="2368059" y="882843"/>
                  <a:pt x="2348149" y="881703"/>
                  <a:pt x="2329559" y="876392"/>
                </a:cubicBezTo>
                <a:cubicBezTo>
                  <a:pt x="2266981" y="858513"/>
                  <a:pt x="2304393" y="862918"/>
                  <a:pt x="2231085" y="848256"/>
                </a:cubicBezTo>
                <a:cubicBezTo>
                  <a:pt x="2203115" y="842662"/>
                  <a:pt x="2174814" y="838877"/>
                  <a:pt x="2146679" y="834188"/>
                </a:cubicBezTo>
                <a:cubicBezTo>
                  <a:pt x="2079799" y="789602"/>
                  <a:pt x="2120517" y="811400"/>
                  <a:pt x="2020070" y="777918"/>
                </a:cubicBezTo>
                <a:lnTo>
                  <a:pt x="1977867" y="763850"/>
                </a:lnTo>
                <a:cubicBezTo>
                  <a:pt x="1963799" y="759161"/>
                  <a:pt x="1948002" y="758007"/>
                  <a:pt x="1935664" y="749782"/>
                </a:cubicBezTo>
                <a:cubicBezTo>
                  <a:pt x="1880235" y="712831"/>
                  <a:pt x="1889412" y="713602"/>
                  <a:pt x="1809054" y="693512"/>
                </a:cubicBezTo>
                <a:cubicBezTo>
                  <a:pt x="1790297" y="688823"/>
                  <a:pt x="1771303" y="685000"/>
                  <a:pt x="1752784" y="679444"/>
                </a:cubicBezTo>
                <a:cubicBezTo>
                  <a:pt x="1724377" y="670922"/>
                  <a:pt x="1668377" y="651308"/>
                  <a:pt x="1668377" y="651308"/>
                </a:cubicBezTo>
                <a:cubicBezTo>
                  <a:pt x="1588380" y="591310"/>
                  <a:pt x="1634351" y="616520"/>
                  <a:pt x="1527700" y="580970"/>
                </a:cubicBezTo>
                <a:lnTo>
                  <a:pt x="1485497" y="566902"/>
                </a:lnTo>
                <a:lnTo>
                  <a:pt x="1443294" y="552835"/>
                </a:lnTo>
                <a:cubicBezTo>
                  <a:pt x="1433916" y="543456"/>
                  <a:pt x="1427022" y="530630"/>
                  <a:pt x="1415159" y="524699"/>
                </a:cubicBezTo>
                <a:cubicBezTo>
                  <a:pt x="1397866" y="516052"/>
                  <a:pt x="1377478" y="515943"/>
                  <a:pt x="1358888" y="510632"/>
                </a:cubicBezTo>
                <a:cubicBezTo>
                  <a:pt x="1344630" y="506558"/>
                  <a:pt x="1330315" y="502405"/>
                  <a:pt x="1316685" y="496564"/>
                </a:cubicBezTo>
                <a:cubicBezTo>
                  <a:pt x="1297410" y="488303"/>
                  <a:pt x="1280759" y="473514"/>
                  <a:pt x="1260414" y="468428"/>
                </a:cubicBezTo>
                <a:cubicBezTo>
                  <a:pt x="1223737" y="459259"/>
                  <a:pt x="1185299" y="459707"/>
                  <a:pt x="1147873" y="454361"/>
                </a:cubicBezTo>
                <a:cubicBezTo>
                  <a:pt x="1119636" y="450327"/>
                  <a:pt x="1091311" y="446481"/>
                  <a:pt x="1063467" y="440293"/>
                </a:cubicBezTo>
                <a:cubicBezTo>
                  <a:pt x="1048991" y="437076"/>
                  <a:pt x="1035740" y="429442"/>
                  <a:pt x="1021264" y="426225"/>
                </a:cubicBezTo>
                <a:cubicBezTo>
                  <a:pt x="993419" y="420037"/>
                  <a:pt x="964827" y="417752"/>
                  <a:pt x="936857" y="412158"/>
                </a:cubicBezTo>
                <a:cubicBezTo>
                  <a:pt x="883716" y="401530"/>
                  <a:pt x="849994" y="387893"/>
                  <a:pt x="796180" y="369955"/>
                </a:cubicBezTo>
                <a:lnTo>
                  <a:pt x="753977" y="355887"/>
                </a:lnTo>
                <a:lnTo>
                  <a:pt x="711774" y="341819"/>
                </a:lnTo>
                <a:lnTo>
                  <a:pt x="669571" y="327752"/>
                </a:lnTo>
                <a:cubicBezTo>
                  <a:pt x="655503" y="318373"/>
                  <a:pt x="642490" y="307177"/>
                  <a:pt x="627368" y="299616"/>
                </a:cubicBezTo>
                <a:cubicBezTo>
                  <a:pt x="614105" y="292984"/>
                  <a:pt x="599423" y="289622"/>
                  <a:pt x="585165" y="285548"/>
                </a:cubicBezTo>
                <a:cubicBezTo>
                  <a:pt x="564124" y="279536"/>
                  <a:pt x="509183" y="268659"/>
                  <a:pt x="486691" y="257413"/>
                </a:cubicBezTo>
                <a:cubicBezTo>
                  <a:pt x="384471" y="206303"/>
                  <a:pt x="494867" y="253485"/>
                  <a:pt x="416353" y="201142"/>
                </a:cubicBezTo>
                <a:cubicBezTo>
                  <a:pt x="398904" y="189509"/>
                  <a:pt x="378290" y="183411"/>
                  <a:pt x="360082" y="173007"/>
                </a:cubicBezTo>
                <a:cubicBezTo>
                  <a:pt x="345402" y="164619"/>
                  <a:pt x="333329" y="151739"/>
                  <a:pt x="317879" y="144872"/>
                </a:cubicBezTo>
                <a:cubicBezTo>
                  <a:pt x="290778" y="132827"/>
                  <a:pt x="261608" y="126115"/>
                  <a:pt x="233473" y="116736"/>
                </a:cubicBezTo>
                <a:lnTo>
                  <a:pt x="191270" y="102668"/>
                </a:lnTo>
                <a:lnTo>
                  <a:pt x="149067" y="88601"/>
                </a:lnTo>
                <a:cubicBezTo>
                  <a:pt x="139688" y="79222"/>
                  <a:pt x="132794" y="66397"/>
                  <a:pt x="120931" y="60465"/>
                </a:cubicBezTo>
                <a:cubicBezTo>
                  <a:pt x="0" y="0"/>
                  <a:pt x="64256" y="60061"/>
                  <a:pt x="22457" y="18262"/>
                </a:cubicBezTo>
              </a:path>
            </a:pathLst>
          </a:custGeom>
          <a:ln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Полилиния 11"/>
          <p:cNvSpPr/>
          <p:nvPr/>
        </p:nvSpPr>
        <p:spPr>
          <a:xfrm>
            <a:off x="731838" y="141288"/>
            <a:ext cx="1519237" cy="744537"/>
          </a:xfrm>
          <a:custGeom>
            <a:avLst/>
            <a:gdLst>
              <a:gd name="connsiteX0" fmla="*/ 1519311 w 1519311"/>
              <a:gd name="connsiteY0" fmla="*/ 0 h 745588"/>
              <a:gd name="connsiteX1" fmla="*/ 1477108 w 1519311"/>
              <a:gd name="connsiteY1" fmla="*/ 28135 h 745588"/>
              <a:gd name="connsiteX2" fmla="*/ 1266092 w 1519311"/>
              <a:gd name="connsiteY2" fmla="*/ 56271 h 745588"/>
              <a:gd name="connsiteX3" fmla="*/ 1097280 w 1519311"/>
              <a:gd name="connsiteY3" fmla="*/ 98474 h 745588"/>
              <a:gd name="connsiteX4" fmla="*/ 956603 w 1519311"/>
              <a:gd name="connsiteY4" fmla="*/ 154745 h 745588"/>
              <a:gd name="connsiteX5" fmla="*/ 900332 w 1519311"/>
              <a:gd name="connsiteY5" fmla="*/ 168812 h 745588"/>
              <a:gd name="connsiteX6" fmla="*/ 801858 w 1519311"/>
              <a:gd name="connsiteY6" fmla="*/ 196948 h 745588"/>
              <a:gd name="connsiteX7" fmla="*/ 731520 w 1519311"/>
              <a:gd name="connsiteY7" fmla="*/ 211015 h 745588"/>
              <a:gd name="connsiteX8" fmla="*/ 647114 w 1519311"/>
              <a:gd name="connsiteY8" fmla="*/ 239151 h 745588"/>
              <a:gd name="connsiteX9" fmla="*/ 576775 w 1519311"/>
              <a:gd name="connsiteY9" fmla="*/ 253218 h 745588"/>
              <a:gd name="connsiteX10" fmla="*/ 492369 w 1519311"/>
              <a:gd name="connsiteY10" fmla="*/ 281354 h 745588"/>
              <a:gd name="connsiteX11" fmla="*/ 379828 w 1519311"/>
              <a:gd name="connsiteY11" fmla="*/ 295421 h 745588"/>
              <a:gd name="connsiteX12" fmla="*/ 323557 w 1519311"/>
              <a:gd name="connsiteY12" fmla="*/ 309489 h 745588"/>
              <a:gd name="connsiteX13" fmla="*/ 239151 w 1519311"/>
              <a:gd name="connsiteY13" fmla="*/ 337625 h 745588"/>
              <a:gd name="connsiteX14" fmla="*/ 126609 w 1519311"/>
              <a:gd name="connsiteY14" fmla="*/ 365760 h 745588"/>
              <a:gd name="connsiteX15" fmla="*/ 84406 w 1519311"/>
              <a:gd name="connsiteY15" fmla="*/ 393895 h 745588"/>
              <a:gd name="connsiteX16" fmla="*/ 14068 w 1519311"/>
              <a:gd name="connsiteY16" fmla="*/ 422031 h 745588"/>
              <a:gd name="connsiteX17" fmla="*/ 0 w 1519311"/>
              <a:gd name="connsiteY17" fmla="*/ 464234 h 745588"/>
              <a:gd name="connsiteX18" fmla="*/ 28135 w 1519311"/>
              <a:gd name="connsiteY18" fmla="*/ 633046 h 745588"/>
              <a:gd name="connsiteX19" fmla="*/ 56271 w 1519311"/>
              <a:gd name="connsiteY19" fmla="*/ 731520 h 745588"/>
              <a:gd name="connsiteX20" fmla="*/ 98474 w 1519311"/>
              <a:gd name="connsiteY20" fmla="*/ 745588 h 745588"/>
              <a:gd name="connsiteX21" fmla="*/ 112542 w 1519311"/>
              <a:gd name="connsiteY21" fmla="*/ 703385 h 745588"/>
              <a:gd name="connsiteX22" fmla="*/ 154745 w 1519311"/>
              <a:gd name="connsiteY22" fmla="*/ 661181 h 745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519311" h="745588">
                <a:moveTo>
                  <a:pt x="1519311" y="0"/>
                </a:moveTo>
                <a:cubicBezTo>
                  <a:pt x="1505243" y="9378"/>
                  <a:pt x="1492939" y="22199"/>
                  <a:pt x="1477108" y="28135"/>
                </a:cubicBezTo>
                <a:cubicBezTo>
                  <a:pt x="1434725" y="44028"/>
                  <a:pt x="1284383" y="54442"/>
                  <a:pt x="1266092" y="56271"/>
                </a:cubicBezTo>
                <a:cubicBezTo>
                  <a:pt x="1036449" y="132818"/>
                  <a:pt x="1324599" y="41644"/>
                  <a:pt x="1097280" y="98474"/>
                </a:cubicBezTo>
                <a:cubicBezTo>
                  <a:pt x="945407" y="136442"/>
                  <a:pt x="1073039" y="111082"/>
                  <a:pt x="956603" y="154745"/>
                </a:cubicBezTo>
                <a:cubicBezTo>
                  <a:pt x="938500" y="161534"/>
                  <a:pt x="918985" y="163725"/>
                  <a:pt x="900332" y="168812"/>
                </a:cubicBezTo>
                <a:cubicBezTo>
                  <a:pt x="867397" y="177794"/>
                  <a:pt x="834977" y="188668"/>
                  <a:pt x="801858" y="196948"/>
                </a:cubicBezTo>
                <a:cubicBezTo>
                  <a:pt x="778662" y="202747"/>
                  <a:pt x="754588" y="204724"/>
                  <a:pt x="731520" y="211015"/>
                </a:cubicBezTo>
                <a:cubicBezTo>
                  <a:pt x="702908" y="218818"/>
                  <a:pt x="676195" y="233335"/>
                  <a:pt x="647114" y="239151"/>
                </a:cubicBezTo>
                <a:cubicBezTo>
                  <a:pt x="623668" y="243840"/>
                  <a:pt x="599843" y="246927"/>
                  <a:pt x="576775" y="253218"/>
                </a:cubicBezTo>
                <a:cubicBezTo>
                  <a:pt x="548163" y="261021"/>
                  <a:pt x="521797" y="277676"/>
                  <a:pt x="492369" y="281354"/>
                </a:cubicBezTo>
                <a:lnTo>
                  <a:pt x="379828" y="295421"/>
                </a:lnTo>
                <a:cubicBezTo>
                  <a:pt x="361071" y="300110"/>
                  <a:pt x="342076" y="303933"/>
                  <a:pt x="323557" y="309489"/>
                </a:cubicBezTo>
                <a:cubicBezTo>
                  <a:pt x="295150" y="318011"/>
                  <a:pt x="268232" y="331809"/>
                  <a:pt x="239151" y="337625"/>
                </a:cubicBezTo>
                <a:cubicBezTo>
                  <a:pt x="212392" y="342976"/>
                  <a:pt x="155451" y="351339"/>
                  <a:pt x="126609" y="365760"/>
                </a:cubicBezTo>
                <a:cubicBezTo>
                  <a:pt x="111487" y="373321"/>
                  <a:pt x="99528" y="386334"/>
                  <a:pt x="84406" y="393895"/>
                </a:cubicBezTo>
                <a:cubicBezTo>
                  <a:pt x="61820" y="405188"/>
                  <a:pt x="37514" y="412652"/>
                  <a:pt x="14068" y="422031"/>
                </a:cubicBezTo>
                <a:cubicBezTo>
                  <a:pt x="9379" y="436099"/>
                  <a:pt x="0" y="449405"/>
                  <a:pt x="0" y="464234"/>
                </a:cubicBezTo>
                <a:cubicBezTo>
                  <a:pt x="0" y="589970"/>
                  <a:pt x="6125" y="556011"/>
                  <a:pt x="28135" y="633046"/>
                </a:cubicBezTo>
                <a:cubicBezTo>
                  <a:pt x="28281" y="633557"/>
                  <a:pt x="49525" y="724774"/>
                  <a:pt x="56271" y="731520"/>
                </a:cubicBezTo>
                <a:cubicBezTo>
                  <a:pt x="66756" y="742005"/>
                  <a:pt x="84406" y="740899"/>
                  <a:pt x="98474" y="745588"/>
                </a:cubicBezTo>
                <a:cubicBezTo>
                  <a:pt x="103163" y="731520"/>
                  <a:pt x="104317" y="715723"/>
                  <a:pt x="112542" y="703385"/>
                </a:cubicBezTo>
                <a:cubicBezTo>
                  <a:pt x="123578" y="686831"/>
                  <a:pt x="154745" y="661181"/>
                  <a:pt x="154745" y="661181"/>
                </a:cubicBezTo>
              </a:path>
            </a:pathLst>
          </a:custGeom>
          <a:ln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25605" name="Овал 12"/>
          <p:cNvGrpSpPr>
            <a:grpSpLocks/>
          </p:cNvGrpSpPr>
          <p:nvPr/>
        </p:nvGrpSpPr>
        <p:grpSpPr bwMode="auto">
          <a:xfrm>
            <a:off x="5583238" y="6534150"/>
            <a:ext cx="403225" cy="396875"/>
            <a:chOff x="3517" y="4116"/>
            <a:chExt cx="254" cy="250"/>
          </a:xfrm>
        </p:grpSpPr>
        <p:pic>
          <p:nvPicPr>
            <p:cNvPr id="25626" name="Овал 12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517" y="4116"/>
              <a:ext cx="25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627" name="Text Box 6"/>
            <p:cNvSpPr txBox="1">
              <a:spLocks noChangeArrowheads="1"/>
            </p:cNvSpPr>
            <p:nvPr/>
          </p:nvSpPr>
          <p:spPr bwMode="auto">
            <a:xfrm>
              <a:off x="3581" y="4166"/>
              <a:ext cx="128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grpSp>
        <p:nvGrpSpPr>
          <p:cNvPr id="25606" name="Овал 13"/>
          <p:cNvGrpSpPr>
            <a:grpSpLocks/>
          </p:cNvGrpSpPr>
          <p:nvPr/>
        </p:nvGrpSpPr>
        <p:grpSpPr bwMode="auto">
          <a:xfrm>
            <a:off x="725488" y="676275"/>
            <a:ext cx="255587" cy="257175"/>
            <a:chOff x="457" y="426"/>
            <a:chExt cx="161" cy="162"/>
          </a:xfrm>
        </p:grpSpPr>
        <p:pic>
          <p:nvPicPr>
            <p:cNvPr id="25624" name="Овал 13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57" y="426"/>
              <a:ext cx="161" cy="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625" name="Text Box 9"/>
            <p:cNvSpPr txBox="1">
              <a:spLocks noChangeArrowheads="1"/>
            </p:cNvSpPr>
            <p:nvPr/>
          </p:nvSpPr>
          <p:spPr bwMode="auto">
            <a:xfrm>
              <a:off x="508" y="463"/>
              <a:ext cx="64" cy="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pic>
        <p:nvPicPr>
          <p:cNvPr id="15" name="Рисунок 14" descr="9cpLqzoBi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8426858" flipH="1">
            <a:off x="4808537" y="6183313"/>
            <a:ext cx="14827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9cpLqzoBi.gi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958376">
            <a:off x="6429375" y="1357313"/>
            <a:ext cx="1714500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0" descr="animashki-sport-1080.gi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flipH="1">
            <a:off x="1857375" y="-320675"/>
            <a:ext cx="5064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5610" name="Овал 21"/>
          <p:cNvGrpSpPr>
            <a:grpSpLocks/>
          </p:cNvGrpSpPr>
          <p:nvPr/>
        </p:nvGrpSpPr>
        <p:grpSpPr bwMode="auto">
          <a:xfrm>
            <a:off x="933450" y="596900"/>
            <a:ext cx="266700" cy="268288"/>
            <a:chOff x="588" y="376"/>
            <a:chExt cx="168" cy="169"/>
          </a:xfrm>
        </p:grpSpPr>
        <p:pic>
          <p:nvPicPr>
            <p:cNvPr id="25622" name="Овал 21"/>
            <p:cNvPicPr>
              <a:picLocks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588" y="376"/>
              <a:ext cx="168" cy="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623" name="Text Box 15"/>
            <p:cNvSpPr txBox="1">
              <a:spLocks noChangeArrowheads="1"/>
            </p:cNvSpPr>
            <p:nvPr/>
          </p:nvSpPr>
          <p:spPr bwMode="auto">
            <a:xfrm>
              <a:off x="643" y="418"/>
              <a:ext cx="64" cy="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pic>
        <p:nvPicPr>
          <p:cNvPr id="23" name="Picture 2" descr="Мустафина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14313" y="2571750"/>
            <a:ext cx="5033962" cy="3786188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25" name="Picture 7" descr="ignat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929188" y="3114675"/>
            <a:ext cx="2667000" cy="2535238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26" name="Рисунок 45" descr="http://900igr.net/datai/mkhk/Istorija-zhilischa-cheloveka/0005-005-Steny-pescher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643438" y="0"/>
            <a:ext cx="4500562" cy="3168650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27" name="TextBox 26"/>
          <p:cNvPicPr>
            <a:picLocks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-55563" y="5778500"/>
            <a:ext cx="4919663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15" name="AutoShape 2" descr="http://www.ykoctpa.ru/wp-l/2012/48/dscn5791-1024x76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16" name="AutoShape 4" descr="http://www.ykoctpa.ru/wp-l/2012/48/dscn5791-1024x76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17" name="AutoShape 6" descr="http://www.ykoctpa.ru/wp-l/2012/48/dscn5791-1024x76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3080" name="Picture 8" descr="http://www.ykoctpa.ru/wp-content/uploads/2014/11/2/IMG_6180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85750" y="1143000"/>
            <a:ext cx="5357813" cy="4017963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28" name="Прямоугольник 27"/>
          <p:cNvPicPr>
            <a:picLocks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0325" y="4516438"/>
            <a:ext cx="3067050" cy="75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10" descr="http://chelnature.ru/sites/default/handlers/ImageHandler.ashx?id=3133&amp;width=500&amp;height=500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381500" y="3286125"/>
            <a:ext cx="3430588" cy="2573338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25621" name="Прямоугольник 23"/>
          <p:cNvPicPr>
            <a:picLocks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-225425" y="6083300"/>
            <a:ext cx="5376863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30" name="Text Box 30"/>
          <p:cNvSpPr txBox="1">
            <a:spLocks noChangeArrowheads="1"/>
          </p:cNvSpPr>
          <p:nvPr/>
        </p:nvSpPr>
        <p:spPr bwMode="auto">
          <a:xfrm>
            <a:off x="7019925" y="6308725"/>
            <a:ext cx="1511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</a:rPr>
              <a:t>М 1: 100000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473 -0.00278 C 0.0382 -0.00971 0.04219 -0.01226 0.04549 -0.0192 C 0.04775 -0.03099 0.04723 -0.03932 0.05487 -0.04579 C 0.06042 -0.0451 0.06632 -0.04579 0.07171 -0.04371 C 0.07379 -0.04302 0.07535 -0.04024 0.07639 -0.0377 C 0.07796 -0.034 0.07761 -0.02891 0.07934 -0.02544 C 0.08282 -0.0185 0.08716 -0.01503 0.09167 -0.00902 C 0.09688 -0.00971 0.10469 -0.00509 0.10712 -0.0111 C 0.11198 -0.02313 0.10869 -0.03839 0.10869 -0.05204 C 0.10869 -0.06984 0.11615 -0.10685 0.10087 -0.11957 C 0.09289 -0.13645 0.09619 -0.15611 0.09323 -0.17507 C 0.08994 -0.19658 0.09167 -0.17993 0.08716 -0.19334 C 0.08577 -0.19727 0.08403 -0.2056 0.08403 -0.20537 C 0.08525 -0.22803 0.08577 -0.24306 0.0948 -0.2611 C 0.09549 -0.27822 0.09358 -0.29602 0.09792 -0.31221 C 0.09931 -0.3173 0.1033 -0.32008 0.10556 -0.32447 C 0.1066 -0.32863 0.10764 -0.3328 0.10869 -0.33696 C 0.10921 -0.33904 0.10973 -0.34089 0.11025 -0.34297 C 0.11077 -0.34505 0.11181 -0.34922 0.11181 -0.34898 C 0.11129 -0.35662 0.11181 -0.36448 0.11025 -0.37165 C 0.10955 -0.37442 0.1066 -0.37535 0.10556 -0.37789 C 0.10539 -0.37835 0.10174 -0.39316 0.10087 -0.39639 C 0.10035 -0.39871 0.09862 -0.40033 0.09792 -0.40241 C 0.09514 -0.4105 0.09237 -0.42045 0.09011 -0.429 C 0.09046 -0.43918 0.0875 -0.46832 0.09636 -0.48034 C 0.1007 -0.48613 0.10955 -0.48821 0.11476 -0.49052 C 0.11632 -0.49121 0.11945 -0.4926 0.11945 -0.49237 C 0.13716 -0.50879 0.13872 -0.54209 0.15018 -0.56429 C 0.15296 -0.57516 0.154 -0.58696 0.15782 -0.59713 C 0.16025 -0.60338 0.1632 -0.60939 0.16563 -0.61564 C 0.16702 -0.61957 0.16632 -0.62489 0.16858 -0.62789 C 0.17084 -0.6309 0.18299 -0.63529 0.18559 -0.63599 C 0.18803 -0.64084 0.19167 -0.64639 0.19167 -0.65241 " pathEditMode="relative" rAng="0" ptsTypes="ffffffffffffffffffffffffffffffffA">
                                      <p:cBhvr>
                                        <p:cTn id="6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00" y="-3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15607E-7 C -0.00747 0.00324 -0.00435 0.00324 -0.01303 1.15607E-7 C -0.01685 -0.00162 -0.02413 -0.00509 -0.02413 -0.00462 C -0.03854 -0.0185 -0.0573 -0.01711 -0.07413 -0.02035 C -0.10521 -0.0259 -0.12605 -0.02775 -0.16129 -0.02983 C -0.17952 -0.03561 -0.19827 -0.03561 -0.2165 -0.04162 C -0.21893 -0.05549 -0.2231 -0.06405 -0.23143 -0.07168 C -0.23282 -0.07792 -0.23247 -0.08486 -0.23507 -0.09064 C -0.23612 -0.09295 -0.23907 -0.09364 -0.24063 -0.09549 C -0.25278 -0.10936 -0.24948 -0.10451 -0.26841 -0.10821 C -0.27796 -0.10983 -0.28716 -0.11376 -0.29619 -0.11792 C -0.31025 -0.13064 -0.32778 -0.13364 -0.34428 -0.13988 C -0.35712 -0.14497 -0.34202 -0.13919 -0.35521 -0.14751 C -0.36216 -0.15145 -0.36997 -0.15445 -0.37744 -0.15699 C -0.40435 -0.16925 -0.43178 -0.17988 -0.45886 -0.19168 C -0.4724 -0.19746 -0.48594 -0.20231 -0.49948 -0.20856 C -0.50782 -0.21249 -0.51233 -0.21225 -0.5198 -0.21803 C -0.52344 -0.23214 -0.5191 -0.22012 -0.52726 -0.23075 C -0.52865 -0.23237 -0.52935 -0.23584 -0.53091 -0.23792 C -0.53889 -0.24809 -0.55816 -0.2541 -0.56789 -0.25734 C -0.57223 -0.25896 -0.57639 -0.26081 -0.58091 -0.26243 C -0.58282 -0.26335 -0.5882 -0.26474 -0.58664 -0.26474 C -0.58021 -0.26474 -0.57414 -0.26335 -0.56789 -0.26243 C -0.56476 -0.24994 -0.56546 -0.25734 -0.5698 -0.24046 C -0.57032 -0.23792 -0.57171 -0.23306 -0.57171 -0.23237 " pathEditMode="relative" rAng="0" ptsTypes="ffffffffffffffffffffffffA">
                                      <p:cBhvr>
                                        <p:cTn id="16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00" y="-13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0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000"/>
                            </p:stCondLst>
                            <p:childTnLst>
                              <p:par>
                                <p:cTn id="2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56 0.01065 C -0.01597 0.00648 -0.02222 0.01667 -0.03125 0.02037 C -0.0408 0.02917 -0.06406 0.0331 -0.07535 0.03403 C -0.08316 0.03843 -0.07622 0.03519 -0.0908 0.03704 C -0.09792 0.03796 -0.10434 0.04398 -0.11146 0.04583 C -0.11476 0.04745 -0.11823 0.04861 -0.1217 0.04977 C -0.12535 0.05231 -0.12899 0.05208 -0.13281 0.0537 C -0.13663 0.05764 -0.14271 0.05949 -0.1474 0.06157 C -0.14774 0.06181 -0.15087 0.06458 -0.15122 0.06551 C -0.15295 0.07014 -0.15226 0.07292 -0.15486 0.07639 C -0.1559 0.08032 -0.15417 0.08032 -0.1533 0.08403 C -0.15191 0.11273 -0.15573 0.08981 -0.1467 0.10185 C -0.14497 0.1088 -0.13663 0.10509 -0.13281 0.10463 C -0.13299 0.10278 -0.13316 0.10069 -0.13351 0.09884 C -0.13368 0.09792 -0.13403 0.09676 -0.1342 0.09583 C -0.13455 0.09352 -0.1349 0.08912 -0.1349 0.08935 " pathEditMode="relative" rAng="0" ptsTypes="fffffffffffffffA">
                                      <p:cBhvr>
                                        <p:cTn id="27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00" y="4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9000"/>
                            </p:stCondLst>
                            <p:childTnLst>
                              <p:par>
                                <p:cTn id="42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0" presetClass="path" presetSubtype="0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1349 0.08927 C -0.12795 0.08881 -0.12083 0.08858 -0.11389 0.08765 C -0.10955 0.08719 -0.10156 0.08256 -0.10156 0.08256 C -0.10069 0.08048 -0.09913 0.07609 -0.09913 0.07609 " pathEditMode="relative" ptsTypes="fffA">
                                      <p:cBhvr>
                                        <p:cTn id="55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70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1000"/>
                            </p:stCondLst>
                            <p:childTnLst>
                              <p:par>
                                <p:cTn id="67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2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Прямоугольник 3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90525" y="-304800"/>
            <a:ext cx="472440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6626" name="Прямоугольник 1"/>
          <p:cNvGrpSpPr>
            <a:grpSpLocks/>
          </p:cNvGrpSpPr>
          <p:nvPr/>
        </p:nvGrpSpPr>
        <p:grpSpPr bwMode="auto">
          <a:xfrm>
            <a:off x="-49213" y="609600"/>
            <a:ext cx="9442451" cy="6589713"/>
            <a:chOff x="-31" y="384"/>
            <a:chExt cx="5948" cy="4151"/>
          </a:xfrm>
        </p:grpSpPr>
        <p:pic>
          <p:nvPicPr>
            <p:cNvPr id="26627" name="Прямоугольник 1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31" y="384"/>
              <a:ext cx="5948" cy="41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" name="Text Box 3"/>
            <p:cNvSpPr txBox="1">
              <a:spLocks noChangeArrowheads="1"/>
            </p:cNvSpPr>
            <p:nvPr/>
          </p:nvSpPr>
          <p:spPr bwMode="auto">
            <a:xfrm>
              <a:off x="56" y="428"/>
              <a:ext cx="5760" cy="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indent="179388" algn="just">
                <a:defRPr/>
              </a:pPr>
              <a:r>
                <a:rPr lang="ru-RU" sz="22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Times New Roman" pitchFamily="18" charset="0"/>
                </a:rPr>
                <a:t>«Серпиевский пещерный град» уникален, т.к. имеет историко-археологическую ценность, важное природоохранное значение: это фактическое подтверждение заселения горной части Южного Урала древними людьми палеолита 25 - 30 тысяч лет назад. </a:t>
              </a:r>
            </a:p>
            <a:p>
              <a:pPr indent="179388" algn="just">
                <a:defRPr/>
              </a:pPr>
              <a:r>
                <a:rPr lang="ru-RU" sz="22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Times New Roman" pitchFamily="18" charset="0"/>
                </a:rPr>
                <a:t>Уникальность найденных палеонтологических ископаемых: встречаются у подножия склонов, на обнажениях в хорошо препарированном виде в природных условиях при выветривании известняков.</a:t>
              </a:r>
            </a:p>
            <a:p>
              <a:pPr indent="179388" algn="just">
                <a:defRPr/>
              </a:pPr>
              <a:r>
                <a:rPr lang="ru-RU" sz="22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Times New Roman" pitchFamily="18" charset="0"/>
                </a:rPr>
                <a:t>Оценка экологической обстановки спелеологических объектов: происходит разрушение под действием техногенной вибрации, из-за посещения многочисленными туристами (изменение температуры, уничтожение сталактитов, автографы поверх рисунков древнего человека), обрушение приводит к увеличению карстования. </a:t>
              </a:r>
            </a:p>
            <a:p>
              <a:pPr indent="179388" algn="just">
                <a:defRPr/>
              </a:pPr>
              <a:r>
                <a:rPr lang="ru-RU" sz="22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Times New Roman" pitchFamily="18" charset="0"/>
                </a:rPr>
                <a:t>По перспективному плану Правительства Челябинской области №</a:t>
              </a:r>
              <a:r>
                <a:rPr lang="ru-RU" sz="22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34-П</a:t>
              </a:r>
              <a:r>
                <a:rPr lang="ru-RU" sz="22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Times New Roman" pitchFamily="18" charset="0"/>
                </a:rPr>
                <a:t> от </a:t>
              </a:r>
              <a:r>
                <a:rPr lang="ru-RU" sz="22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21.02.2008</a:t>
              </a:r>
              <a:r>
                <a:rPr lang="ru-RU" sz="22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Times New Roman" pitchFamily="18" charset="0"/>
                </a:rPr>
                <a:t> с дополнениями от </a:t>
              </a:r>
              <a:r>
                <a:rPr lang="ru-RU" sz="22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15.12.2010</a:t>
              </a:r>
              <a:r>
                <a:rPr lang="ru-RU" sz="22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Times New Roman" pitchFamily="18" charset="0"/>
                </a:rPr>
                <a:t> и </a:t>
              </a:r>
              <a:r>
                <a:rPr lang="ru-RU" sz="22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26.06.2013</a:t>
              </a:r>
              <a:r>
                <a:rPr lang="ru-RU" sz="22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Times New Roman" pitchFamily="18" charset="0"/>
                </a:rPr>
                <a:t> рекомендуется до </a:t>
              </a:r>
              <a:r>
                <a:rPr lang="ru-RU" sz="22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2020</a:t>
              </a:r>
              <a:r>
                <a:rPr lang="ru-RU" sz="22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Times New Roman" pitchFamily="18" charset="0"/>
                </a:rPr>
                <a:t> года создать ООПТ «Серпиевский пещерный град» с посещением для научных целей без отбора образцов и организованных экскурсий.</a:t>
              </a:r>
              <a:r>
                <a:rPr lang="ru-RU" sz="2200">
                  <a:effectLst>
                    <a:outerShdw blurRad="38100" dist="38100" dir="2700000" algn="tl">
                      <a:srgbClr val="FFFFFF"/>
                    </a:outerShdw>
                  </a:effectLst>
                  <a:cs typeface="Times New Roman" pitchFamily="18" charset="0"/>
                </a:rPr>
                <a:t>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AutoShape 2" descr="https://apf.mail.ru/cgi-bin/readmsg/DSCN2351.jpg?id=14936401600000000567%3B0%3B2&amp;x-email=ikrin_00%40mail.ru&amp;exif=1&amp;bs=2791067&amp;bl=2813362&amp;ct=image%2Fjpeg&amp;cn=DSCN2351.jpg&amp;cte=bina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7650" name="AutoShape 4" descr="https://apf.mail.ru/cgi-bin/readmsg/DSCN2351.jpg?id=14936401600000000567%3B0%3B2&amp;x-email=ikrin_00%40mail.ru&amp;exif=1&amp;bs=2791067&amp;bl=2813362&amp;ct=image%2Fjpeg&amp;cn=DSCN2351.jpg&amp;cte=bina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7651" name="AutoShape 6" descr="https://apf.mail.ru/cgi-bin/readmsg/DSCN2351.jpg?id=14936401600000000567%3B0%3B2&amp;x-email=ikrin_00%40mail.ru&amp;exif=1&amp;bs=2791067&amp;bl=2813362&amp;ct=image%2Fjpeg&amp;cn=DSCN2351.jpg&amp;cte=bina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7652" name="AutoShape 8" descr="https://apf.mail.ru/cgi-bin/readmsg/DSCN2351.jpg?id=14936401600000000567%3B0%3B2&amp;x-email=ikrin_00%40mail.ru&amp;exif=1&amp;bs=2791067&amp;bl=2813362&amp;ct=image%2Fjpeg&amp;cn=DSCN2351.jpg&amp;cte=bina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27653" name="Рисунок 5" descr="DSCN235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Прямоугольник 6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1763" y="5499100"/>
            <a:ext cx="6688137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7" descr="jV44F1VIu3oeQGv6ipPt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Rectangle 2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ru-RU" b="1" i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Актуальность</a:t>
            </a:r>
          </a:p>
        </p:txBody>
      </p:sp>
      <p:sp>
        <p:nvSpPr>
          <p:cNvPr id="27651" name="Rectangle 3"/>
          <p:cNvSpPr>
            <a:spLocks noGrp="1"/>
          </p:cNvSpPr>
          <p:nvPr>
            <p:ph type="body" idx="1"/>
          </p:nvPr>
        </p:nvSpPr>
        <p:spPr>
          <a:xfrm>
            <a:off x="179388" y="1268413"/>
            <a:ext cx="8964612" cy="5329237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ru-RU" sz="2800" b="1" i="1" smtClean="0">
                <a:solidFill>
                  <a:srgbClr val="FF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Изучение спелеологических объектов получает все большую популярность среди научных кругов и туристических организаций. Подземные лабиринты привлекают и неорганизованных туристов. </a:t>
            </a:r>
          </a:p>
          <a:p>
            <a:pPr>
              <a:lnSpc>
                <a:spcPct val="90000"/>
              </a:lnSpc>
              <a:defRPr/>
            </a:pPr>
            <a:r>
              <a:rPr lang="ru-RU" sz="2800" b="1" i="1" smtClean="0">
                <a:solidFill>
                  <a:srgbClr val="FF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Геоэкологический туризм должен иметь минимальное воздействие на окружающую среду, чтобы не подрывать её экологической устойчивости. </a:t>
            </a:r>
          </a:p>
          <a:p>
            <a:pPr>
              <a:lnSpc>
                <a:spcPct val="90000"/>
              </a:lnSpc>
              <a:defRPr/>
            </a:pPr>
            <a:r>
              <a:rPr lang="ru-RU" sz="2800" b="1" i="1" smtClean="0">
                <a:solidFill>
                  <a:srgbClr val="FF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Важна также историческая память, созданная культурой предков, поэтому изучение и сохранение карста очень актуально.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8" descr="mini_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3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6386" name="Rectangle 3"/>
          <p:cNvGrpSpPr>
            <a:grpSpLocks/>
          </p:cNvGrpSpPr>
          <p:nvPr/>
        </p:nvGrpSpPr>
        <p:grpSpPr bwMode="auto">
          <a:xfrm>
            <a:off x="0" y="139700"/>
            <a:ext cx="9472613" cy="6608763"/>
            <a:chOff x="0" y="88"/>
            <a:chExt cx="5967" cy="4163"/>
          </a:xfrm>
        </p:grpSpPr>
        <p:pic>
          <p:nvPicPr>
            <p:cNvPr id="16387" name="Rectangle 3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88"/>
              <a:ext cx="5967" cy="4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" name="Text Box 3"/>
            <p:cNvSpPr txBox="1">
              <a:spLocks noChangeArrowheads="1"/>
            </p:cNvSpPr>
            <p:nvPr/>
          </p:nvSpPr>
          <p:spPr bwMode="auto">
            <a:xfrm>
              <a:off x="96" y="114"/>
              <a:ext cx="5760" cy="40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indent="180975" algn="just">
                <a:tabLst>
                  <a:tab pos="168275" algn="l"/>
                </a:tabLst>
                <a:defRPr/>
              </a:pPr>
              <a:r>
                <a:rPr lang="ru-RU" sz="2800" b="1" i="1">
                  <a:solidFill>
                    <a:srgbClr val="FFFF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Цель:</a:t>
              </a:r>
              <a:r>
                <a:rPr lang="ru-RU" sz="2400" b="1" i="1">
                  <a:solidFill>
                    <a:srgbClr val="FFFF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Показать уникальность геоморфологического памятника «Серпиевский пещерный град», необходимость сохранения исторического и культурного наследия России.</a:t>
              </a:r>
              <a:endParaRPr lang="ru-RU" sz="2400" b="1" i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  <a:p>
              <a:pPr indent="180975" algn="just" eaLnBrk="0" hangingPunct="0">
                <a:tabLst>
                  <a:tab pos="168275" algn="l"/>
                </a:tabLst>
                <a:defRPr/>
              </a:pPr>
              <a:endParaRPr lang="ru-RU" sz="280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indent="180975" algn="just" eaLnBrk="0" hangingPunct="0">
                <a:tabLst>
                  <a:tab pos="168275" algn="l"/>
                </a:tabLst>
                <a:defRPr/>
              </a:pPr>
              <a:endParaRPr lang="ru-RU" sz="2800" b="1" i="1" u="sng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indent="180975" algn="just" eaLnBrk="0" hangingPunct="0">
                <a:tabLst>
                  <a:tab pos="168275" algn="l"/>
                </a:tabLst>
                <a:defRPr/>
              </a:pPr>
              <a:endParaRPr lang="ru-RU" sz="2800" b="1" i="1" u="sng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indent="180975" algn="just" eaLnBrk="0" hangingPunct="0">
                <a:tabLst>
                  <a:tab pos="168275" algn="l"/>
                </a:tabLst>
                <a:defRPr/>
              </a:pPr>
              <a:endParaRPr lang="ru-RU" sz="2800" b="1" i="1" u="sng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indent="180975" algn="just" eaLnBrk="0" hangingPunct="0">
                <a:tabLst>
                  <a:tab pos="168275" algn="l"/>
                </a:tabLst>
                <a:defRPr/>
              </a:pPr>
              <a:endParaRPr lang="ru-RU" sz="2800" b="1" i="1" u="sng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indent="180975" algn="just" eaLnBrk="0" hangingPunct="0">
                <a:tabLst>
                  <a:tab pos="168275" algn="l"/>
                </a:tabLst>
                <a:defRPr/>
              </a:pPr>
              <a:r>
                <a:rPr lang="ru-RU" sz="2800" b="1" i="1" u="sng">
                  <a:solidFill>
                    <a:srgbClr val="FFFF66"/>
                  </a:solidFill>
                  <a:latin typeface="Times New Roman" pitchFamily="18" charset="0"/>
                  <a:cs typeface="Times New Roman" pitchFamily="18" charset="0"/>
                </a:rPr>
                <a:t>Задачи:</a:t>
              </a:r>
              <a:endParaRPr lang="ru-RU" sz="2800" b="1" u="sng">
                <a:solidFill>
                  <a:srgbClr val="FFFF66"/>
                </a:solidFill>
              </a:endParaRPr>
            </a:p>
            <a:p>
              <a:pPr indent="180975" algn="just" eaLnBrk="0" hangingPunct="0">
                <a:buFontTx/>
                <a:buChar char="•"/>
                <a:tabLst>
                  <a:tab pos="168275" algn="l"/>
                </a:tabLst>
                <a:defRPr/>
              </a:pPr>
              <a:r>
                <a:rPr lang="ru-RU" sz="2400" b="1" i="1">
                  <a:solidFill>
                    <a:srgbClr val="FFFF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Провести туристско-краеведческий маршрут выходного дня для изучения Серпиевского пещерного града. </a:t>
              </a:r>
            </a:p>
            <a:p>
              <a:pPr indent="180975" algn="just" eaLnBrk="0" hangingPunct="0">
                <a:buFontTx/>
                <a:buChar char="•"/>
                <a:tabLst>
                  <a:tab pos="168275" algn="l"/>
                </a:tabLst>
                <a:defRPr/>
              </a:pPr>
              <a:r>
                <a:rPr lang="ru-RU" sz="2400" b="1" i="1">
                  <a:solidFill>
                    <a:srgbClr val="FFFF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Познакомиться с карстовыми явлениями Серпиевского пещерного града. </a:t>
              </a:r>
              <a:endParaRPr lang="ru-RU" sz="2400" b="1" i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  <a:p>
              <a:pPr indent="180975" algn="just" eaLnBrk="0" hangingPunct="0">
                <a:buFontTx/>
                <a:buChar char="•"/>
                <a:tabLst>
                  <a:tab pos="168275" algn="l"/>
                </a:tabLst>
                <a:defRPr/>
              </a:pPr>
              <a:r>
                <a:rPr lang="ru-RU" sz="2400" b="1" i="1">
                  <a:solidFill>
                    <a:srgbClr val="FFFF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Отобрать образцы ископаемой фауны верхне-девонского периода.</a:t>
              </a:r>
              <a:endParaRPr lang="ru-RU" sz="2400" b="1" i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  <a:p>
              <a:pPr indent="180975" algn="just" eaLnBrk="0" hangingPunct="0">
                <a:buFontTx/>
                <a:buChar char="•"/>
                <a:tabLst>
                  <a:tab pos="168275" algn="l"/>
                </a:tabLst>
                <a:defRPr/>
              </a:pPr>
              <a:r>
                <a:rPr lang="ru-RU" sz="2400" b="1" i="1">
                  <a:solidFill>
                    <a:srgbClr val="FFFF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Оценить экологическую обстановку спелеологических объектов.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Rectangle 2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450850" y="-225425"/>
            <a:ext cx="8242300" cy="1377950"/>
          </a:xfrm>
        </p:spPr>
      </p:pic>
      <p:pic>
        <p:nvPicPr>
          <p:cNvPr id="17410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14313" y="1000125"/>
            <a:ext cx="5149850" cy="5143500"/>
          </a:xfrm>
          <a:ln>
            <a:solidFill>
              <a:srgbClr val="00B050"/>
            </a:solidFill>
          </a:ln>
        </p:spPr>
      </p:pic>
      <p:pic>
        <p:nvPicPr>
          <p:cNvPr id="17411" name="Прямоугольник 3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588" y="5748338"/>
            <a:ext cx="1504950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412" name="Прямоугольник 4"/>
          <p:cNvGrpSpPr>
            <a:grpSpLocks/>
          </p:cNvGrpSpPr>
          <p:nvPr/>
        </p:nvGrpSpPr>
        <p:grpSpPr bwMode="auto">
          <a:xfrm>
            <a:off x="5505450" y="938213"/>
            <a:ext cx="3522663" cy="5602287"/>
            <a:chOff x="3468" y="591"/>
            <a:chExt cx="2219" cy="3529"/>
          </a:xfrm>
        </p:grpSpPr>
        <p:pic>
          <p:nvPicPr>
            <p:cNvPr id="17413" name="Прямоугольник 4"/>
            <p:cNvPicPr>
              <a:picLocks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468" y="591"/>
              <a:ext cx="2219" cy="35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14" name="Text Box 5"/>
            <p:cNvSpPr txBox="1">
              <a:spLocks noChangeArrowheads="1"/>
            </p:cNvSpPr>
            <p:nvPr/>
          </p:nvSpPr>
          <p:spPr bwMode="auto">
            <a:xfrm>
              <a:off x="3563" y="639"/>
              <a:ext cx="2001" cy="34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400">
                  <a:solidFill>
                    <a:srgbClr val="FFFFFF"/>
                  </a:solidFill>
                </a:rPr>
                <a:t>Катав-Ивановский район расположен в переходной зоне от западного склона Урала к Русской платформе, здесь </a:t>
              </a:r>
              <a:r>
                <a:rPr lang="ru-RU" sz="2400">
                  <a:solidFill>
                    <a:schemeClr val="bg1"/>
                  </a:solidFill>
                </a:rPr>
                <a:t>распространены карстовые формы в гипсоносных отложениях перми (западная зона) и карбонатных толщах девона, карбона (восточная зона).</a:t>
              </a:r>
              <a:r>
                <a:rPr lang="ru-RU">
                  <a:solidFill>
                    <a:schemeClr val="bg1"/>
                  </a:solidFill>
                </a:rPr>
                <a:t>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Рисунок 2" descr="N-40-X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928688"/>
            <a:ext cx="4286250" cy="5699125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18434" name="Прямоугольник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46050" y="-73025"/>
            <a:ext cx="9339263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Rectangle 4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6350" y="6235700"/>
            <a:ext cx="1506538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8436" name="Rectangle 8"/>
          <p:cNvGrpSpPr>
            <a:grpSpLocks/>
          </p:cNvGrpSpPr>
          <p:nvPr/>
        </p:nvGrpSpPr>
        <p:grpSpPr bwMode="auto">
          <a:xfrm>
            <a:off x="4492625" y="847725"/>
            <a:ext cx="4529138" cy="5778500"/>
            <a:chOff x="2830" y="534"/>
            <a:chExt cx="2853" cy="3640"/>
          </a:xfrm>
        </p:grpSpPr>
        <p:pic>
          <p:nvPicPr>
            <p:cNvPr id="18437" name="Rectangle 8"/>
            <p:cNvPicPr>
              <a:picLocks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830" y="534"/>
              <a:ext cx="2853" cy="3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38" name="Text Box 5"/>
            <p:cNvSpPr txBox="1">
              <a:spLocks noChangeArrowheads="1"/>
            </p:cNvSpPr>
            <p:nvPr/>
          </p:nvSpPr>
          <p:spPr bwMode="auto">
            <a:xfrm>
              <a:off x="2925" y="582"/>
              <a:ext cx="2722" cy="35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400">
                  <a:solidFill>
                    <a:srgbClr val="FFFFFF"/>
                  </a:solidFill>
                </a:rPr>
                <a:t>   В долине реки Сим распространены карстовые образования в известняках девонского возраста фаменского, франского ярусов (</a:t>
              </a:r>
              <a:r>
                <a:rPr lang="en-US" sz="2400">
                  <a:solidFill>
                    <a:srgbClr val="FFFFFF"/>
                  </a:solidFill>
                </a:rPr>
                <a:t>D</a:t>
              </a:r>
              <a:r>
                <a:rPr lang="ru-RU" sz="2400">
                  <a:solidFill>
                    <a:srgbClr val="FFFFFF"/>
                  </a:solidFill>
                </a:rPr>
                <a:t>3</a:t>
              </a:r>
              <a:r>
                <a:rPr lang="en-US" sz="2400">
                  <a:solidFill>
                    <a:srgbClr val="FFFFFF"/>
                  </a:solidFill>
                </a:rPr>
                <a:t>fm</a:t>
              </a:r>
              <a:r>
                <a:rPr lang="ru-RU" sz="2400">
                  <a:solidFill>
                    <a:srgbClr val="FFFFFF"/>
                  </a:solidFill>
                </a:rPr>
                <a:t>, </a:t>
              </a:r>
              <a:r>
                <a:rPr lang="en-US" sz="2400">
                  <a:solidFill>
                    <a:srgbClr val="FFFFFF"/>
                  </a:solidFill>
                </a:rPr>
                <a:t>D</a:t>
              </a:r>
              <a:r>
                <a:rPr lang="ru-RU" sz="2400">
                  <a:solidFill>
                    <a:srgbClr val="FFFFFF"/>
                  </a:solidFill>
                </a:rPr>
                <a:t>3</a:t>
              </a:r>
              <a:r>
                <a:rPr lang="en-US" sz="2400">
                  <a:solidFill>
                    <a:srgbClr val="FFFFFF"/>
                  </a:solidFill>
                </a:rPr>
                <a:t>fr</a:t>
              </a:r>
              <a:r>
                <a:rPr lang="ru-RU" sz="2400">
                  <a:solidFill>
                    <a:srgbClr val="FFFFFF"/>
                  </a:solidFill>
                </a:rPr>
                <a:t>) и отложениях эйфельского, живетского ярусов (</a:t>
              </a:r>
              <a:r>
                <a:rPr lang="en-US" sz="2400">
                  <a:solidFill>
                    <a:srgbClr val="FFFFFF"/>
                  </a:solidFill>
                </a:rPr>
                <a:t>D</a:t>
              </a:r>
              <a:r>
                <a:rPr lang="ru-RU" sz="2400">
                  <a:solidFill>
                    <a:srgbClr val="FFFFFF"/>
                  </a:solidFill>
                </a:rPr>
                <a:t>2</a:t>
              </a:r>
              <a:r>
                <a:rPr lang="en-US" sz="2400">
                  <a:solidFill>
                    <a:srgbClr val="FFFFFF"/>
                  </a:solidFill>
                </a:rPr>
                <a:t>e</a:t>
              </a:r>
              <a:r>
                <a:rPr lang="ru-RU" sz="2400">
                  <a:solidFill>
                    <a:srgbClr val="FFFFFF"/>
                  </a:solidFill>
                </a:rPr>
                <a:t>-</a:t>
              </a:r>
              <a:r>
                <a:rPr lang="en-US" sz="2400">
                  <a:solidFill>
                    <a:srgbClr val="FFFFFF"/>
                  </a:solidFill>
                </a:rPr>
                <a:t>g</a:t>
              </a:r>
              <a:r>
                <a:rPr lang="ru-RU" sz="2400">
                  <a:solidFill>
                    <a:srgbClr val="FFFFFF"/>
                  </a:solidFill>
                </a:rPr>
                <a:t>). </a:t>
              </a:r>
            </a:p>
            <a:p>
              <a:r>
                <a:rPr lang="ru-RU" sz="2400">
                  <a:solidFill>
                    <a:srgbClr val="FFFFFF"/>
                  </a:solidFill>
                </a:rPr>
                <a:t>   Наибольший интерес представляют отложения среднего палеозоя девонской системы франского яруса (</a:t>
              </a:r>
              <a:r>
                <a:rPr lang="en-US" sz="2400">
                  <a:solidFill>
                    <a:srgbClr val="FFFFFF"/>
                  </a:solidFill>
                </a:rPr>
                <a:t>D</a:t>
              </a:r>
              <a:r>
                <a:rPr lang="ru-RU" sz="2400">
                  <a:solidFill>
                    <a:srgbClr val="FFFFFF"/>
                  </a:solidFill>
                </a:rPr>
                <a:t>3</a:t>
              </a:r>
              <a:r>
                <a:rPr lang="en-US" sz="2400">
                  <a:solidFill>
                    <a:srgbClr val="FFFFFF"/>
                  </a:solidFill>
                </a:rPr>
                <a:t>fr</a:t>
              </a:r>
              <a:r>
                <a:rPr lang="ru-RU" sz="2400">
                  <a:solidFill>
                    <a:srgbClr val="FFFFFF"/>
                  </a:solidFill>
                </a:rPr>
                <a:t>), выходящие в долине реки Сим на поверхность.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Rectangle 2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-6350" y="-6350"/>
            <a:ext cx="9163050" cy="1158875"/>
          </a:xfrm>
        </p:spPr>
      </p:pic>
      <p:pic>
        <p:nvPicPr>
          <p:cNvPr id="19458" name="Рисунок 3" descr="927800288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90638" cy="134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9459" name="Прямоугольник 1"/>
          <p:cNvGrpSpPr>
            <a:grpSpLocks/>
          </p:cNvGrpSpPr>
          <p:nvPr/>
        </p:nvGrpSpPr>
        <p:grpSpPr bwMode="auto">
          <a:xfrm>
            <a:off x="-12700" y="1200150"/>
            <a:ext cx="9517063" cy="6883400"/>
            <a:chOff x="-8" y="756"/>
            <a:chExt cx="5995" cy="4336"/>
          </a:xfrm>
        </p:grpSpPr>
        <p:pic>
          <p:nvPicPr>
            <p:cNvPr id="19460" name="Прямоугольник 1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-8" y="756"/>
              <a:ext cx="5995" cy="4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461" name="Text Box 4"/>
            <p:cNvSpPr txBox="1">
              <a:spLocks noChangeArrowheads="1"/>
            </p:cNvSpPr>
            <p:nvPr/>
          </p:nvSpPr>
          <p:spPr bwMode="auto">
            <a:xfrm>
              <a:off x="60" y="793"/>
              <a:ext cx="5826" cy="3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>
                <a:buFont typeface="Calibri" pitchFamily="34" charset="0"/>
                <a:buAutoNum type="arabicPeriod"/>
                <a:tabLst>
                  <a:tab pos="209550" algn="l"/>
                  <a:tab pos="6119813" algn="l"/>
                </a:tabLst>
              </a:pPr>
              <a:r>
                <a:rPr lang="ru-RU" sz="2000">
                  <a:solidFill>
                    <a:schemeClr val="bg1"/>
                  </a:solidFill>
                  <a:cs typeface="Times New Roman" pitchFamily="18" charset="0"/>
                </a:rPr>
                <a:t>Точно и немедленно выполнять все распоряжения руководителя.</a:t>
              </a:r>
            </a:p>
            <a:p>
              <a:pPr marL="342900" indent="-342900">
                <a:buFont typeface="Calibri" pitchFamily="34" charset="0"/>
                <a:buAutoNum type="arabicPeriod"/>
                <a:tabLst>
                  <a:tab pos="209550" algn="l"/>
                  <a:tab pos="6119813" algn="l"/>
                </a:tabLst>
              </a:pPr>
              <a:r>
                <a:rPr lang="ru-RU" sz="2000">
                  <a:solidFill>
                    <a:schemeClr val="bg1"/>
                  </a:solidFill>
                  <a:cs typeface="Times New Roman" pitchFamily="18" charset="0"/>
                </a:rPr>
                <a:t>Перед выходом на маршрут проверить исправность снаряжения. </a:t>
              </a:r>
            </a:p>
            <a:p>
              <a:pPr marL="342900" indent="-342900">
                <a:buFont typeface="Calibri" pitchFamily="34" charset="0"/>
                <a:buAutoNum type="arabicPeriod"/>
                <a:tabLst>
                  <a:tab pos="209550" algn="l"/>
                  <a:tab pos="6119813" algn="l"/>
                </a:tabLst>
              </a:pPr>
              <a:r>
                <a:rPr lang="ru-RU" sz="2000">
                  <a:solidFill>
                    <a:schemeClr val="bg1"/>
                  </a:solidFill>
                  <a:cs typeface="Times New Roman" pitchFamily="18" charset="0"/>
                </a:rPr>
                <a:t>Соблюдать правила безопасного обращения с острыми предметами. </a:t>
              </a:r>
            </a:p>
            <a:p>
              <a:pPr marL="342900" indent="-342900">
                <a:buFont typeface="Calibri" pitchFamily="34" charset="0"/>
                <a:buAutoNum type="arabicPeriod"/>
                <a:tabLst>
                  <a:tab pos="209550" algn="l"/>
                  <a:tab pos="6119813" algn="l"/>
                </a:tabLst>
              </a:pPr>
              <a:r>
                <a:rPr lang="ru-RU" sz="2000">
                  <a:solidFill>
                    <a:schemeClr val="bg1"/>
                  </a:solidFill>
                  <a:cs typeface="Times New Roman" pitchFamily="18" charset="0"/>
                </a:rPr>
                <a:t>Строго соблюдать правила дорожного движения.</a:t>
              </a:r>
            </a:p>
            <a:p>
              <a:pPr marL="342900" indent="-342900">
                <a:buFont typeface="Calibri" pitchFamily="34" charset="0"/>
                <a:buAutoNum type="arabicPeriod"/>
                <a:tabLst>
                  <a:tab pos="209550" algn="l"/>
                  <a:tab pos="6119813" algn="l"/>
                </a:tabLst>
              </a:pPr>
              <a:r>
                <a:rPr lang="ru-RU" sz="2000">
                  <a:solidFill>
                    <a:schemeClr val="bg1"/>
                  </a:solidFill>
                  <a:cs typeface="Times New Roman" pitchFamily="18" charset="0"/>
                </a:rPr>
                <a:t>На привалах за территорию лагеря без разрешения руководителя не уходить.</a:t>
              </a:r>
            </a:p>
            <a:p>
              <a:pPr marL="342900" indent="-342900">
                <a:buFont typeface="Calibri" pitchFamily="34" charset="0"/>
                <a:buAutoNum type="arabicPeriod"/>
                <a:tabLst>
                  <a:tab pos="209550" algn="l"/>
                  <a:tab pos="6119813" algn="l"/>
                </a:tabLst>
              </a:pPr>
              <a:r>
                <a:rPr lang="ru-RU" sz="2000">
                  <a:solidFill>
                    <a:schemeClr val="bg1"/>
                  </a:solidFill>
                  <a:cs typeface="Times New Roman" pitchFamily="18" charset="0"/>
                </a:rPr>
                <a:t>Если участник случайно остался один, он должен прекратить движение и ждать, пока его найдут, тепло одеться и, по возможности, развести костер.</a:t>
              </a:r>
            </a:p>
            <a:p>
              <a:pPr marL="342900" indent="-342900">
                <a:buFont typeface="Calibri" pitchFamily="34" charset="0"/>
                <a:buAutoNum type="arabicPeriod"/>
                <a:tabLst>
                  <a:tab pos="209550" algn="l"/>
                  <a:tab pos="6119813" algn="l"/>
                </a:tabLst>
              </a:pPr>
              <a:r>
                <a:rPr lang="ru-RU" sz="2000">
                  <a:solidFill>
                    <a:schemeClr val="bg1"/>
                  </a:solidFill>
                  <a:cs typeface="Times New Roman" pitchFamily="18" charset="0"/>
                </a:rPr>
                <a:t>О всякой замеченной опасности немедленно докладывать руководителю.</a:t>
              </a:r>
            </a:p>
            <a:p>
              <a:pPr marL="342900" indent="-342900">
                <a:buFont typeface="Calibri" pitchFamily="34" charset="0"/>
                <a:buAutoNum type="arabicPeriod"/>
                <a:tabLst>
                  <a:tab pos="209550" algn="l"/>
                  <a:tab pos="6119813" algn="l"/>
                </a:tabLst>
              </a:pPr>
              <a:r>
                <a:rPr lang="ru-RU" sz="2000">
                  <a:solidFill>
                    <a:schemeClr val="bg1"/>
                  </a:solidFill>
                  <a:cs typeface="Times New Roman" pitchFamily="18" charset="0"/>
                </a:rPr>
                <a:t>Строго соблюдать правила страховки и самостраховки.</a:t>
              </a:r>
            </a:p>
            <a:p>
              <a:pPr marL="342900" indent="-342900">
                <a:buFont typeface="Calibri" pitchFamily="34" charset="0"/>
                <a:buAutoNum type="arabicPeriod"/>
                <a:tabLst>
                  <a:tab pos="209550" algn="l"/>
                  <a:tab pos="6119813" algn="l"/>
                </a:tabLst>
              </a:pPr>
              <a:r>
                <a:rPr lang="ru-RU" sz="2000">
                  <a:solidFill>
                    <a:schemeClr val="bg1"/>
                  </a:solidFill>
                  <a:cs typeface="Times New Roman" pitchFamily="18" charset="0"/>
                </a:rPr>
                <a:t>В лесу не есть незнакомых ягод, трав, кореньев, воду из озера и реки не пить.</a:t>
              </a:r>
            </a:p>
            <a:p>
              <a:pPr marL="342900" indent="-342900">
                <a:buFont typeface="Calibri" pitchFamily="34" charset="0"/>
                <a:buAutoNum type="arabicPeriod"/>
                <a:tabLst>
                  <a:tab pos="209550" algn="l"/>
                  <a:tab pos="6119813" algn="l"/>
                </a:tabLst>
              </a:pPr>
              <a:r>
                <a:rPr lang="ru-RU" sz="2000">
                  <a:solidFill>
                    <a:schemeClr val="bg1"/>
                  </a:solidFill>
                  <a:cs typeface="Times New Roman" pitchFamily="18" charset="0"/>
                </a:rPr>
                <a:t> О любых признаках заболеваний, травмах докладывать руководителю.</a:t>
              </a:r>
            </a:p>
            <a:p>
              <a:pPr marL="342900" indent="-342900">
                <a:buFont typeface="Calibri" pitchFamily="34" charset="0"/>
                <a:buAutoNum type="arabicPeriod"/>
                <a:tabLst>
                  <a:tab pos="209550" algn="l"/>
                  <a:tab pos="6119813" algn="l"/>
                </a:tabLst>
              </a:pPr>
              <a:r>
                <a:rPr lang="ru-RU" sz="2000">
                  <a:solidFill>
                    <a:schemeClr val="bg1"/>
                  </a:solidFill>
                  <a:cs typeface="Times New Roman" pitchFamily="18" charset="0"/>
                </a:rPr>
                <a:t> Купаться только в присутствии руководителя в указанном месте.</a:t>
              </a:r>
            </a:p>
            <a:p>
              <a:pPr marL="342900" indent="-342900">
                <a:buFont typeface="Calibri" pitchFamily="34" charset="0"/>
                <a:buAutoNum type="arabicPeriod"/>
                <a:tabLst>
                  <a:tab pos="209550" algn="l"/>
                  <a:tab pos="6119813" algn="l"/>
                </a:tabLst>
              </a:pPr>
              <a:r>
                <a:rPr lang="ru-RU" sz="2000">
                  <a:solidFill>
                    <a:schemeClr val="bg1"/>
                  </a:solidFill>
                  <a:cs typeface="Times New Roman" pitchFamily="18" charset="0"/>
                </a:rPr>
                <a:t>Соблюдать правила безопасного обращения с огнем, свечи и спички в палатке не зажигать, костров без присмотра не оставлять.</a:t>
              </a:r>
            </a:p>
            <a:p>
              <a:pPr marL="342900" indent="-342900">
                <a:buFont typeface="Calibri" pitchFamily="34" charset="0"/>
                <a:buAutoNum type="arabicPeriod"/>
                <a:tabLst>
                  <a:tab pos="209550" algn="l"/>
                  <a:tab pos="6119813" algn="l"/>
                </a:tabLst>
              </a:pPr>
              <a:r>
                <a:rPr lang="ru-RU" sz="2000">
                  <a:solidFill>
                    <a:schemeClr val="bg1"/>
                  </a:solidFill>
                  <a:cs typeface="Times New Roman" pitchFamily="18" charset="0"/>
                </a:rPr>
                <a:t>Бережно относиться к окружающей природе, заботиться о её сохранности.</a:t>
              </a:r>
            </a:p>
            <a:p>
              <a:pPr marL="342900" indent="-342900">
                <a:buFont typeface="Calibri" pitchFamily="34" charset="0"/>
                <a:buAutoNum type="arabicPeriod"/>
                <a:tabLst>
                  <a:tab pos="209550" algn="l"/>
                  <a:tab pos="6119813" algn="l"/>
                </a:tabLst>
              </a:pPr>
              <a:r>
                <a:rPr lang="ru-RU" sz="2000">
                  <a:solidFill>
                    <a:schemeClr val="bg1"/>
                  </a:solidFill>
                  <a:cs typeface="Times New Roman" pitchFamily="18" charset="0"/>
                </a:rPr>
                <a:t> Каждый участник предупреждает об обнаружении опасных мест на пути, а в пещере по возможности освещает их фонариком.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Rectangle 2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427038" y="36513"/>
            <a:ext cx="8283575" cy="1524000"/>
          </a:xfrm>
        </p:spPr>
      </p:pic>
      <p:grpSp>
        <p:nvGrpSpPr>
          <p:cNvPr id="20482" name="Rectangle 3"/>
          <p:cNvGrpSpPr>
            <a:grpSpLocks noGrp="1"/>
          </p:cNvGrpSpPr>
          <p:nvPr/>
        </p:nvGrpSpPr>
        <p:grpSpPr bwMode="auto">
          <a:xfrm>
            <a:off x="292100" y="1676400"/>
            <a:ext cx="8620125" cy="3651250"/>
            <a:chOff x="184" y="1056"/>
            <a:chExt cx="5430" cy="2300"/>
          </a:xfrm>
        </p:grpSpPr>
        <p:pic>
          <p:nvPicPr>
            <p:cNvPr id="20483" name="Rectangle 3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84" y="1056"/>
              <a:ext cx="5430" cy="2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484" name="Text Box 3"/>
            <p:cNvSpPr txBox="1">
              <a:spLocks noChangeArrowheads="1"/>
            </p:cNvSpPr>
            <p:nvPr/>
          </p:nvSpPr>
          <p:spPr bwMode="auto">
            <a:xfrm>
              <a:off x="270" y="1125"/>
              <a:ext cx="5310" cy="2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90000"/>
                </a:lnSpc>
                <a:spcBef>
                  <a:spcPct val="20000"/>
                </a:spcBef>
                <a:buFont typeface="Arial" charset="0"/>
                <a:buChar char="•"/>
              </a:pPr>
              <a:r>
                <a:rPr lang="ru-RU" sz="2400">
                  <a:solidFill>
                    <a:srgbClr val="FFFFFF"/>
                  </a:solidFill>
                </a:rPr>
                <a:t>Маршрут начинается от палаточного лагеря, общая протяженность маршрута 3 км, продолжительность 5 часов с посещением 3 геологических обнажений и отбором образцов верхне-девонской палеофауны. </a:t>
              </a:r>
            </a:p>
            <a:p>
              <a:pPr marL="342900" indent="-342900">
                <a:lnSpc>
                  <a:spcPct val="90000"/>
                </a:lnSpc>
                <a:spcBef>
                  <a:spcPct val="20000"/>
                </a:spcBef>
                <a:buFont typeface="Arial" charset="0"/>
                <a:buChar char="•"/>
              </a:pPr>
              <a:r>
                <a:rPr lang="ru-RU" sz="2400" b="1" i="1" u="sng">
                  <a:solidFill>
                    <a:srgbClr val="FFFFFF"/>
                  </a:solidFill>
                </a:rPr>
                <a:t>Обнажение № 1 в правом борту реки Сим</a:t>
              </a:r>
              <a:r>
                <a:rPr lang="ru-RU" sz="2400">
                  <a:solidFill>
                    <a:srgbClr val="FFFFFF"/>
                  </a:solidFill>
                </a:rPr>
                <a:t> </a:t>
              </a:r>
            </a:p>
            <a:p>
              <a:pPr marL="342900" indent="-342900">
                <a:lnSpc>
                  <a:spcPct val="90000"/>
                </a:lnSpc>
                <a:spcBef>
                  <a:spcPct val="20000"/>
                </a:spcBef>
                <a:buFont typeface="Arial" charset="0"/>
                <a:buChar char="•"/>
              </a:pPr>
              <a:r>
                <a:rPr lang="ru-RU" sz="2400" b="1" i="1" u="sng">
                  <a:solidFill>
                    <a:srgbClr val="FFFFFF"/>
                  </a:solidFill>
                </a:rPr>
                <a:t>Обнажение № 2 - дорожная выемка возле Собакина ключа</a:t>
              </a:r>
              <a:r>
                <a:rPr lang="ru-RU" sz="2400">
                  <a:solidFill>
                    <a:srgbClr val="FFFFFF"/>
                  </a:solidFill>
                </a:rPr>
                <a:t> </a:t>
              </a:r>
            </a:p>
            <a:p>
              <a:pPr marL="342900" indent="-342900">
                <a:lnSpc>
                  <a:spcPct val="90000"/>
                </a:lnSpc>
                <a:spcBef>
                  <a:spcPct val="20000"/>
                </a:spcBef>
                <a:buFont typeface="Arial" charset="0"/>
                <a:buChar char="•"/>
              </a:pPr>
              <a:r>
                <a:rPr lang="ru-RU" sz="2400" b="1" i="1" u="sng">
                  <a:solidFill>
                    <a:srgbClr val="FFFFFF"/>
                  </a:solidFill>
                </a:rPr>
                <a:t>Обнажение № 3 у дорожной выемки в районе пещеры Соломенной</a:t>
              </a:r>
              <a:r>
                <a:rPr lang="ru-RU" sz="2400">
                  <a:solidFill>
                    <a:srgbClr val="FFFFFF"/>
                  </a:solidFill>
                </a:rPr>
                <a:t>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Полилиния 18"/>
          <p:cNvSpPr/>
          <p:nvPr/>
        </p:nvSpPr>
        <p:spPr>
          <a:xfrm>
            <a:off x="5372100" y="2709863"/>
            <a:ext cx="2225675" cy="2141537"/>
          </a:xfrm>
          <a:custGeom>
            <a:avLst/>
            <a:gdLst>
              <a:gd name="connsiteX0" fmla="*/ 2225488 w 2225488"/>
              <a:gd name="connsiteY0" fmla="*/ 2131359 h 2142202"/>
              <a:gd name="connsiteX1" fmla="*/ 2205318 w 2225488"/>
              <a:gd name="connsiteY1" fmla="*/ 2138083 h 2142202"/>
              <a:gd name="connsiteX2" fmla="*/ 2178424 w 2225488"/>
              <a:gd name="connsiteY2" fmla="*/ 2097742 h 2142202"/>
              <a:gd name="connsiteX3" fmla="*/ 2144806 w 2225488"/>
              <a:gd name="connsiteY3" fmla="*/ 2070847 h 2142202"/>
              <a:gd name="connsiteX4" fmla="*/ 2131359 w 2225488"/>
              <a:gd name="connsiteY4" fmla="*/ 2050677 h 2142202"/>
              <a:gd name="connsiteX5" fmla="*/ 2124635 w 2225488"/>
              <a:gd name="connsiteY5" fmla="*/ 2030506 h 2142202"/>
              <a:gd name="connsiteX6" fmla="*/ 2104465 w 2225488"/>
              <a:gd name="connsiteY6" fmla="*/ 2010336 h 2142202"/>
              <a:gd name="connsiteX7" fmla="*/ 2077571 w 2225488"/>
              <a:gd name="connsiteY7" fmla="*/ 1969994 h 2142202"/>
              <a:gd name="connsiteX8" fmla="*/ 2064124 w 2225488"/>
              <a:gd name="connsiteY8" fmla="*/ 1949824 h 2142202"/>
              <a:gd name="connsiteX9" fmla="*/ 2050676 w 2225488"/>
              <a:gd name="connsiteY9" fmla="*/ 1936377 h 2142202"/>
              <a:gd name="connsiteX10" fmla="*/ 2023782 w 2225488"/>
              <a:gd name="connsiteY10" fmla="*/ 1902759 h 2142202"/>
              <a:gd name="connsiteX11" fmla="*/ 1983441 w 2225488"/>
              <a:gd name="connsiteY11" fmla="*/ 1862418 h 2142202"/>
              <a:gd name="connsiteX12" fmla="*/ 1963271 w 2225488"/>
              <a:gd name="connsiteY12" fmla="*/ 1842247 h 2142202"/>
              <a:gd name="connsiteX13" fmla="*/ 1943100 w 2225488"/>
              <a:gd name="connsiteY13" fmla="*/ 1835524 h 2142202"/>
              <a:gd name="connsiteX14" fmla="*/ 1922929 w 2225488"/>
              <a:gd name="connsiteY14" fmla="*/ 1822077 h 2142202"/>
              <a:gd name="connsiteX15" fmla="*/ 1902759 w 2225488"/>
              <a:gd name="connsiteY15" fmla="*/ 1815353 h 2142202"/>
              <a:gd name="connsiteX16" fmla="*/ 1882588 w 2225488"/>
              <a:gd name="connsiteY16" fmla="*/ 1795183 h 2142202"/>
              <a:gd name="connsiteX17" fmla="*/ 1862418 w 2225488"/>
              <a:gd name="connsiteY17" fmla="*/ 1788459 h 2142202"/>
              <a:gd name="connsiteX18" fmla="*/ 1815353 w 2225488"/>
              <a:gd name="connsiteY18" fmla="*/ 1754842 h 2142202"/>
              <a:gd name="connsiteX19" fmla="*/ 1795182 w 2225488"/>
              <a:gd name="connsiteY19" fmla="*/ 1748118 h 2142202"/>
              <a:gd name="connsiteX20" fmla="*/ 1734671 w 2225488"/>
              <a:gd name="connsiteY20" fmla="*/ 1707777 h 2142202"/>
              <a:gd name="connsiteX21" fmla="*/ 1714500 w 2225488"/>
              <a:gd name="connsiteY21" fmla="*/ 1694330 h 2142202"/>
              <a:gd name="connsiteX22" fmla="*/ 1680882 w 2225488"/>
              <a:gd name="connsiteY22" fmla="*/ 1660712 h 2142202"/>
              <a:gd name="connsiteX23" fmla="*/ 1660712 w 2225488"/>
              <a:gd name="connsiteY23" fmla="*/ 1633818 h 2142202"/>
              <a:gd name="connsiteX24" fmla="*/ 1600200 w 2225488"/>
              <a:gd name="connsiteY24" fmla="*/ 1580030 h 2142202"/>
              <a:gd name="connsiteX25" fmla="*/ 1566582 w 2225488"/>
              <a:gd name="connsiteY25" fmla="*/ 1546412 h 2142202"/>
              <a:gd name="connsiteX26" fmla="*/ 1526241 w 2225488"/>
              <a:gd name="connsiteY26" fmla="*/ 1506071 h 2142202"/>
              <a:gd name="connsiteX27" fmla="*/ 1506071 w 2225488"/>
              <a:gd name="connsiteY27" fmla="*/ 1492624 h 2142202"/>
              <a:gd name="connsiteX28" fmla="*/ 1485900 w 2225488"/>
              <a:gd name="connsiteY28" fmla="*/ 1472453 h 2142202"/>
              <a:gd name="connsiteX29" fmla="*/ 1472453 w 2225488"/>
              <a:gd name="connsiteY29" fmla="*/ 1452283 h 2142202"/>
              <a:gd name="connsiteX30" fmla="*/ 1411941 w 2225488"/>
              <a:gd name="connsiteY30" fmla="*/ 1418665 h 2142202"/>
              <a:gd name="connsiteX31" fmla="*/ 1391771 w 2225488"/>
              <a:gd name="connsiteY31" fmla="*/ 1398494 h 2142202"/>
              <a:gd name="connsiteX32" fmla="*/ 1371600 w 2225488"/>
              <a:gd name="connsiteY32" fmla="*/ 1385047 h 2142202"/>
              <a:gd name="connsiteX33" fmla="*/ 1358153 w 2225488"/>
              <a:gd name="connsiteY33" fmla="*/ 1364877 h 2142202"/>
              <a:gd name="connsiteX34" fmla="*/ 1337982 w 2225488"/>
              <a:gd name="connsiteY34" fmla="*/ 1358153 h 2142202"/>
              <a:gd name="connsiteX35" fmla="*/ 1317812 w 2225488"/>
              <a:gd name="connsiteY35" fmla="*/ 1344706 h 2142202"/>
              <a:gd name="connsiteX36" fmla="*/ 1270747 w 2225488"/>
              <a:gd name="connsiteY36" fmla="*/ 1317812 h 2142202"/>
              <a:gd name="connsiteX37" fmla="*/ 1237129 w 2225488"/>
              <a:gd name="connsiteY37" fmla="*/ 1277471 h 2142202"/>
              <a:gd name="connsiteX38" fmla="*/ 1223682 w 2225488"/>
              <a:gd name="connsiteY38" fmla="*/ 1257300 h 2142202"/>
              <a:gd name="connsiteX39" fmla="*/ 1203512 w 2225488"/>
              <a:gd name="connsiteY39" fmla="*/ 1237130 h 2142202"/>
              <a:gd name="connsiteX40" fmla="*/ 1169894 w 2225488"/>
              <a:gd name="connsiteY40" fmla="*/ 1196789 h 2142202"/>
              <a:gd name="connsiteX41" fmla="*/ 1122829 w 2225488"/>
              <a:gd name="connsiteY41" fmla="*/ 1149724 h 2142202"/>
              <a:gd name="connsiteX42" fmla="*/ 1082488 w 2225488"/>
              <a:gd name="connsiteY42" fmla="*/ 1109383 h 2142202"/>
              <a:gd name="connsiteX43" fmla="*/ 1062318 w 2225488"/>
              <a:gd name="connsiteY43" fmla="*/ 1089212 h 2142202"/>
              <a:gd name="connsiteX44" fmla="*/ 1042147 w 2225488"/>
              <a:gd name="connsiteY44" fmla="*/ 1075765 h 2142202"/>
              <a:gd name="connsiteX45" fmla="*/ 1001806 w 2225488"/>
              <a:gd name="connsiteY45" fmla="*/ 1028700 h 2142202"/>
              <a:gd name="connsiteX46" fmla="*/ 981635 w 2225488"/>
              <a:gd name="connsiteY46" fmla="*/ 1021977 h 2142202"/>
              <a:gd name="connsiteX47" fmla="*/ 921124 w 2225488"/>
              <a:gd name="connsiteY47" fmla="*/ 974912 h 2142202"/>
              <a:gd name="connsiteX48" fmla="*/ 900953 w 2225488"/>
              <a:gd name="connsiteY48" fmla="*/ 961465 h 2142202"/>
              <a:gd name="connsiteX49" fmla="*/ 880782 w 2225488"/>
              <a:gd name="connsiteY49" fmla="*/ 948018 h 2142202"/>
              <a:gd name="connsiteX50" fmla="*/ 847165 w 2225488"/>
              <a:gd name="connsiteY50" fmla="*/ 921124 h 2142202"/>
              <a:gd name="connsiteX51" fmla="*/ 826994 w 2225488"/>
              <a:gd name="connsiteY51" fmla="*/ 900953 h 2142202"/>
              <a:gd name="connsiteX52" fmla="*/ 806824 w 2225488"/>
              <a:gd name="connsiteY52" fmla="*/ 887506 h 2142202"/>
              <a:gd name="connsiteX53" fmla="*/ 759759 w 2225488"/>
              <a:gd name="connsiteY53" fmla="*/ 833718 h 2142202"/>
              <a:gd name="connsiteX54" fmla="*/ 746312 w 2225488"/>
              <a:gd name="connsiteY54" fmla="*/ 786653 h 2142202"/>
              <a:gd name="connsiteX55" fmla="*/ 726141 w 2225488"/>
              <a:gd name="connsiteY55" fmla="*/ 766483 h 2142202"/>
              <a:gd name="connsiteX56" fmla="*/ 712694 w 2225488"/>
              <a:gd name="connsiteY56" fmla="*/ 746312 h 2142202"/>
              <a:gd name="connsiteX57" fmla="*/ 658906 w 2225488"/>
              <a:gd name="connsiteY57" fmla="*/ 699247 h 2142202"/>
              <a:gd name="connsiteX58" fmla="*/ 625288 w 2225488"/>
              <a:gd name="connsiteY58" fmla="*/ 665630 h 2142202"/>
              <a:gd name="connsiteX59" fmla="*/ 584947 w 2225488"/>
              <a:gd name="connsiteY59" fmla="*/ 625289 h 2142202"/>
              <a:gd name="connsiteX60" fmla="*/ 564776 w 2225488"/>
              <a:gd name="connsiteY60" fmla="*/ 611842 h 2142202"/>
              <a:gd name="connsiteX61" fmla="*/ 551329 w 2225488"/>
              <a:gd name="connsiteY61" fmla="*/ 598394 h 2142202"/>
              <a:gd name="connsiteX62" fmla="*/ 510988 w 2225488"/>
              <a:gd name="connsiteY62" fmla="*/ 571500 h 2142202"/>
              <a:gd name="connsiteX63" fmla="*/ 470647 w 2225488"/>
              <a:gd name="connsiteY63" fmla="*/ 537883 h 2142202"/>
              <a:gd name="connsiteX64" fmla="*/ 450476 w 2225488"/>
              <a:gd name="connsiteY64" fmla="*/ 517712 h 2142202"/>
              <a:gd name="connsiteX65" fmla="*/ 430306 w 2225488"/>
              <a:gd name="connsiteY65" fmla="*/ 504265 h 2142202"/>
              <a:gd name="connsiteX66" fmla="*/ 410135 w 2225488"/>
              <a:gd name="connsiteY66" fmla="*/ 484094 h 2142202"/>
              <a:gd name="connsiteX67" fmla="*/ 396688 w 2225488"/>
              <a:gd name="connsiteY67" fmla="*/ 463924 h 2142202"/>
              <a:gd name="connsiteX68" fmla="*/ 356347 w 2225488"/>
              <a:gd name="connsiteY68" fmla="*/ 437030 h 2142202"/>
              <a:gd name="connsiteX69" fmla="*/ 336176 w 2225488"/>
              <a:gd name="connsiteY69" fmla="*/ 416859 h 2142202"/>
              <a:gd name="connsiteX70" fmla="*/ 322729 w 2225488"/>
              <a:gd name="connsiteY70" fmla="*/ 396689 h 2142202"/>
              <a:gd name="connsiteX71" fmla="*/ 289112 w 2225488"/>
              <a:gd name="connsiteY71" fmla="*/ 369794 h 2142202"/>
              <a:gd name="connsiteX72" fmla="*/ 275665 w 2225488"/>
              <a:gd name="connsiteY72" fmla="*/ 349624 h 2142202"/>
              <a:gd name="connsiteX73" fmla="*/ 255494 w 2225488"/>
              <a:gd name="connsiteY73" fmla="*/ 329453 h 2142202"/>
              <a:gd name="connsiteX74" fmla="*/ 215153 w 2225488"/>
              <a:gd name="connsiteY74" fmla="*/ 282389 h 2142202"/>
              <a:gd name="connsiteX75" fmla="*/ 194982 w 2225488"/>
              <a:gd name="connsiteY75" fmla="*/ 268942 h 2142202"/>
              <a:gd name="connsiteX76" fmla="*/ 168088 w 2225488"/>
              <a:gd name="connsiteY76" fmla="*/ 235324 h 2142202"/>
              <a:gd name="connsiteX77" fmla="*/ 147918 w 2225488"/>
              <a:gd name="connsiteY77" fmla="*/ 221877 h 2142202"/>
              <a:gd name="connsiteX78" fmla="*/ 114300 w 2225488"/>
              <a:gd name="connsiteY78" fmla="*/ 168089 h 2142202"/>
              <a:gd name="connsiteX79" fmla="*/ 94129 w 2225488"/>
              <a:gd name="connsiteY79" fmla="*/ 154642 h 2142202"/>
              <a:gd name="connsiteX80" fmla="*/ 80682 w 2225488"/>
              <a:gd name="connsiteY80" fmla="*/ 134471 h 2142202"/>
              <a:gd name="connsiteX81" fmla="*/ 73959 w 2225488"/>
              <a:gd name="connsiteY81" fmla="*/ 114300 h 2142202"/>
              <a:gd name="connsiteX82" fmla="*/ 47065 w 2225488"/>
              <a:gd name="connsiteY82" fmla="*/ 73959 h 2142202"/>
              <a:gd name="connsiteX83" fmla="*/ 20171 w 2225488"/>
              <a:gd name="connsiteY83" fmla="*/ 33618 h 2142202"/>
              <a:gd name="connsiteX84" fmla="*/ 0 w 2225488"/>
              <a:gd name="connsiteY84" fmla="*/ 0 h 2142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2225488" h="2142202">
                <a:moveTo>
                  <a:pt x="2225488" y="2131359"/>
                </a:moveTo>
                <a:cubicBezTo>
                  <a:pt x="2218765" y="2133600"/>
                  <a:pt x="2211085" y="2142202"/>
                  <a:pt x="2205318" y="2138083"/>
                </a:cubicBezTo>
                <a:cubicBezTo>
                  <a:pt x="2192167" y="2128689"/>
                  <a:pt x="2189852" y="2109170"/>
                  <a:pt x="2178424" y="2097742"/>
                </a:cubicBezTo>
                <a:cubicBezTo>
                  <a:pt x="2159262" y="2078580"/>
                  <a:pt x="2170251" y="2087811"/>
                  <a:pt x="2144806" y="2070847"/>
                </a:cubicBezTo>
                <a:cubicBezTo>
                  <a:pt x="2140324" y="2064124"/>
                  <a:pt x="2134973" y="2057904"/>
                  <a:pt x="2131359" y="2050677"/>
                </a:cubicBezTo>
                <a:cubicBezTo>
                  <a:pt x="2128189" y="2044338"/>
                  <a:pt x="2128566" y="2036403"/>
                  <a:pt x="2124635" y="2030506"/>
                </a:cubicBezTo>
                <a:cubicBezTo>
                  <a:pt x="2119361" y="2022595"/>
                  <a:pt x="2110302" y="2017841"/>
                  <a:pt x="2104465" y="2010336"/>
                </a:cubicBezTo>
                <a:cubicBezTo>
                  <a:pt x="2094543" y="1997579"/>
                  <a:pt x="2086536" y="1983441"/>
                  <a:pt x="2077571" y="1969994"/>
                </a:cubicBezTo>
                <a:cubicBezTo>
                  <a:pt x="2073089" y="1963271"/>
                  <a:pt x="2069838" y="1955538"/>
                  <a:pt x="2064124" y="1949824"/>
                </a:cubicBezTo>
                <a:lnTo>
                  <a:pt x="2050676" y="1936377"/>
                </a:lnTo>
                <a:cubicBezTo>
                  <a:pt x="2038991" y="1901320"/>
                  <a:pt x="2052594" y="1928369"/>
                  <a:pt x="2023782" y="1902759"/>
                </a:cubicBezTo>
                <a:cubicBezTo>
                  <a:pt x="2009569" y="1890125"/>
                  <a:pt x="1996888" y="1875865"/>
                  <a:pt x="1983441" y="1862418"/>
                </a:cubicBezTo>
                <a:cubicBezTo>
                  <a:pt x="1976718" y="1855694"/>
                  <a:pt x="1972292" y="1845254"/>
                  <a:pt x="1963271" y="1842247"/>
                </a:cubicBezTo>
                <a:lnTo>
                  <a:pt x="1943100" y="1835524"/>
                </a:lnTo>
                <a:cubicBezTo>
                  <a:pt x="1936376" y="1831042"/>
                  <a:pt x="1930157" y="1825691"/>
                  <a:pt x="1922929" y="1822077"/>
                </a:cubicBezTo>
                <a:cubicBezTo>
                  <a:pt x="1916590" y="1818907"/>
                  <a:pt x="1908656" y="1819284"/>
                  <a:pt x="1902759" y="1815353"/>
                </a:cubicBezTo>
                <a:cubicBezTo>
                  <a:pt x="1894847" y="1810079"/>
                  <a:pt x="1890500" y="1800457"/>
                  <a:pt x="1882588" y="1795183"/>
                </a:cubicBezTo>
                <a:cubicBezTo>
                  <a:pt x="1876691" y="1791252"/>
                  <a:pt x="1868757" y="1791629"/>
                  <a:pt x="1862418" y="1788459"/>
                </a:cubicBezTo>
                <a:cubicBezTo>
                  <a:pt x="1841599" y="1778049"/>
                  <a:pt x="1836681" y="1767029"/>
                  <a:pt x="1815353" y="1754842"/>
                </a:cubicBezTo>
                <a:cubicBezTo>
                  <a:pt x="1809199" y="1751326"/>
                  <a:pt x="1801377" y="1751560"/>
                  <a:pt x="1795182" y="1748118"/>
                </a:cubicBezTo>
                <a:cubicBezTo>
                  <a:pt x="1795172" y="1748112"/>
                  <a:pt x="1744761" y="1714504"/>
                  <a:pt x="1734671" y="1707777"/>
                </a:cubicBezTo>
                <a:lnTo>
                  <a:pt x="1714500" y="1694330"/>
                </a:lnTo>
                <a:cubicBezTo>
                  <a:pt x="1678641" y="1640541"/>
                  <a:pt x="1725706" y="1705536"/>
                  <a:pt x="1680882" y="1660712"/>
                </a:cubicBezTo>
                <a:cubicBezTo>
                  <a:pt x="1672958" y="1652788"/>
                  <a:pt x="1668208" y="1642147"/>
                  <a:pt x="1660712" y="1633818"/>
                </a:cubicBezTo>
                <a:cubicBezTo>
                  <a:pt x="1626171" y="1595439"/>
                  <a:pt x="1631302" y="1600764"/>
                  <a:pt x="1600200" y="1580030"/>
                </a:cubicBezTo>
                <a:cubicBezTo>
                  <a:pt x="1572491" y="1538466"/>
                  <a:pt x="1603256" y="1579011"/>
                  <a:pt x="1566582" y="1546412"/>
                </a:cubicBezTo>
                <a:cubicBezTo>
                  <a:pt x="1552369" y="1533778"/>
                  <a:pt x="1542064" y="1516620"/>
                  <a:pt x="1526241" y="1506071"/>
                </a:cubicBezTo>
                <a:cubicBezTo>
                  <a:pt x="1519518" y="1501589"/>
                  <a:pt x="1512279" y="1497797"/>
                  <a:pt x="1506071" y="1492624"/>
                </a:cubicBezTo>
                <a:cubicBezTo>
                  <a:pt x="1498766" y="1486537"/>
                  <a:pt x="1491987" y="1479758"/>
                  <a:pt x="1485900" y="1472453"/>
                </a:cubicBezTo>
                <a:cubicBezTo>
                  <a:pt x="1480727" y="1466245"/>
                  <a:pt x="1478534" y="1457604"/>
                  <a:pt x="1472453" y="1452283"/>
                </a:cubicBezTo>
                <a:cubicBezTo>
                  <a:pt x="1443999" y="1427386"/>
                  <a:pt x="1439645" y="1427900"/>
                  <a:pt x="1411941" y="1418665"/>
                </a:cubicBezTo>
                <a:cubicBezTo>
                  <a:pt x="1405218" y="1411941"/>
                  <a:pt x="1399076" y="1404581"/>
                  <a:pt x="1391771" y="1398494"/>
                </a:cubicBezTo>
                <a:cubicBezTo>
                  <a:pt x="1385563" y="1393321"/>
                  <a:pt x="1377314" y="1390761"/>
                  <a:pt x="1371600" y="1385047"/>
                </a:cubicBezTo>
                <a:cubicBezTo>
                  <a:pt x="1365886" y="1379333"/>
                  <a:pt x="1364463" y="1369925"/>
                  <a:pt x="1358153" y="1364877"/>
                </a:cubicBezTo>
                <a:cubicBezTo>
                  <a:pt x="1352619" y="1360450"/>
                  <a:pt x="1344321" y="1361323"/>
                  <a:pt x="1337982" y="1358153"/>
                </a:cubicBezTo>
                <a:cubicBezTo>
                  <a:pt x="1330755" y="1354539"/>
                  <a:pt x="1324387" y="1349403"/>
                  <a:pt x="1317812" y="1344706"/>
                </a:cubicBezTo>
                <a:cubicBezTo>
                  <a:pt x="1282196" y="1319266"/>
                  <a:pt x="1303479" y="1328723"/>
                  <a:pt x="1270747" y="1317812"/>
                </a:cubicBezTo>
                <a:cubicBezTo>
                  <a:pt x="1237358" y="1267729"/>
                  <a:pt x="1280274" y="1329246"/>
                  <a:pt x="1237129" y="1277471"/>
                </a:cubicBezTo>
                <a:cubicBezTo>
                  <a:pt x="1231956" y="1271263"/>
                  <a:pt x="1228855" y="1263508"/>
                  <a:pt x="1223682" y="1257300"/>
                </a:cubicBezTo>
                <a:cubicBezTo>
                  <a:pt x="1217595" y="1249996"/>
                  <a:pt x="1209599" y="1244434"/>
                  <a:pt x="1203512" y="1237130"/>
                </a:cubicBezTo>
                <a:cubicBezTo>
                  <a:pt x="1156717" y="1180975"/>
                  <a:pt x="1228813" y="1255705"/>
                  <a:pt x="1169894" y="1196789"/>
                </a:cubicBezTo>
                <a:cubicBezTo>
                  <a:pt x="1154682" y="1151147"/>
                  <a:pt x="1176774" y="1203669"/>
                  <a:pt x="1122829" y="1149724"/>
                </a:cubicBezTo>
                <a:lnTo>
                  <a:pt x="1082488" y="1109383"/>
                </a:lnTo>
                <a:cubicBezTo>
                  <a:pt x="1075765" y="1102659"/>
                  <a:pt x="1070230" y="1094486"/>
                  <a:pt x="1062318" y="1089212"/>
                </a:cubicBezTo>
                <a:cubicBezTo>
                  <a:pt x="1055594" y="1084730"/>
                  <a:pt x="1047861" y="1081479"/>
                  <a:pt x="1042147" y="1075765"/>
                </a:cubicBezTo>
                <a:cubicBezTo>
                  <a:pt x="1023510" y="1057128"/>
                  <a:pt x="1023757" y="1043334"/>
                  <a:pt x="1001806" y="1028700"/>
                </a:cubicBezTo>
                <a:cubicBezTo>
                  <a:pt x="995909" y="1024769"/>
                  <a:pt x="988359" y="1024218"/>
                  <a:pt x="981635" y="1021977"/>
                </a:cubicBezTo>
                <a:cubicBezTo>
                  <a:pt x="950038" y="990378"/>
                  <a:pt x="969376" y="1007080"/>
                  <a:pt x="921124" y="974912"/>
                </a:cubicBezTo>
                <a:lnTo>
                  <a:pt x="900953" y="961465"/>
                </a:lnTo>
                <a:lnTo>
                  <a:pt x="880782" y="948018"/>
                </a:lnTo>
                <a:cubicBezTo>
                  <a:pt x="850708" y="902906"/>
                  <a:pt x="886136" y="947104"/>
                  <a:pt x="847165" y="921124"/>
                </a:cubicBezTo>
                <a:cubicBezTo>
                  <a:pt x="839253" y="915850"/>
                  <a:pt x="834299" y="907040"/>
                  <a:pt x="826994" y="900953"/>
                </a:cubicBezTo>
                <a:cubicBezTo>
                  <a:pt x="820786" y="895780"/>
                  <a:pt x="813547" y="891988"/>
                  <a:pt x="806824" y="887506"/>
                </a:cubicBezTo>
                <a:cubicBezTo>
                  <a:pt x="775447" y="840442"/>
                  <a:pt x="793376" y="856130"/>
                  <a:pt x="759759" y="833718"/>
                </a:cubicBezTo>
                <a:cubicBezTo>
                  <a:pt x="758864" y="830136"/>
                  <a:pt x="750168" y="792437"/>
                  <a:pt x="746312" y="786653"/>
                </a:cubicBezTo>
                <a:cubicBezTo>
                  <a:pt x="741038" y="778741"/>
                  <a:pt x="732228" y="773788"/>
                  <a:pt x="726141" y="766483"/>
                </a:cubicBezTo>
                <a:cubicBezTo>
                  <a:pt x="720968" y="760275"/>
                  <a:pt x="718015" y="752393"/>
                  <a:pt x="712694" y="746312"/>
                </a:cubicBezTo>
                <a:cubicBezTo>
                  <a:pt x="685163" y="714847"/>
                  <a:pt x="686245" y="717474"/>
                  <a:pt x="658906" y="699247"/>
                </a:cubicBezTo>
                <a:cubicBezTo>
                  <a:pt x="631196" y="657683"/>
                  <a:pt x="661963" y="698230"/>
                  <a:pt x="625288" y="665630"/>
                </a:cubicBezTo>
                <a:cubicBezTo>
                  <a:pt x="611075" y="652996"/>
                  <a:pt x="600770" y="635838"/>
                  <a:pt x="584947" y="625289"/>
                </a:cubicBezTo>
                <a:cubicBezTo>
                  <a:pt x="578223" y="620807"/>
                  <a:pt x="571086" y="616890"/>
                  <a:pt x="564776" y="611842"/>
                </a:cubicBezTo>
                <a:cubicBezTo>
                  <a:pt x="559826" y="607882"/>
                  <a:pt x="556400" y="602198"/>
                  <a:pt x="551329" y="598394"/>
                </a:cubicBezTo>
                <a:cubicBezTo>
                  <a:pt x="538400" y="588697"/>
                  <a:pt x="522416" y="582928"/>
                  <a:pt x="510988" y="571500"/>
                </a:cubicBezTo>
                <a:cubicBezTo>
                  <a:pt x="452061" y="512573"/>
                  <a:pt x="526812" y="584687"/>
                  <a:pt x="470647" y="537883"/>
                </a:cubicBezTo>
                <a:cubicBezTo>
                  <a:pt x="463342" y="531796"/>
                  <a:pt x="457781" y="523799"/>
                  <a:pt x="450476" y="517712"/>
                </a:cubicBezTo>
                <a:cubicBezTo>
                  <a:pt x="444268" y="512539"/>
                  <a:pt x="436514" y="509438"/>
                  <a:pt x="430306" y="504265"/>
                </a:cubicBezTo>
                <a:cubicBezTo>
                  <a:pt x="423001" y="498178"/>
                  <a:pt x="416222" y="491399"/>
                  <a:pt x="410135" y="484094"/>
                </a:cubicBezTo>
                <a:cubicBezTo>
                  <a:pt x="404962" y="477886"/>
                  <a:pt x="402769" y="469245"/>
                  <a:pt x="396688" y="463924"/>
                </a:cubicBezTo>
                <a:cubicBezTo>
                  <a:pt x="384525" y="453282"/>
                  <a:pt x="367775" y="448458"/>
                  <a:pt x="356347" y="437030"/>
                </a:cubicBezTo>
                <a:cubicBezTo>
                  <a:pt x="349623" y="430306"/>
                  <a:pt x="342263" y="424164"/>
                  <a:pt x="336176" y="416859"/>
                </a:cubicBezTo>
                <a:cubicBezTo>
                  <a:pt x="331003" y="410651"/>
                  <a:pt x="328443" y="402403"/>
                  <a:pt x="322729" y="396689"/>
                </a:cubicBezTo>
                <a:cubicBezTo>
                  <a:pt x="287779" y="361739"/>
                  <a:pt x="315730" y="403066"/>
                  <a:pt x="289112" y="369794"/>
                </a:cubicBezTo>
                <a:cubicBezTo>
                  <a:pt x="284064" y="363484"/>
                  <a:pt x="280838" y="355832"/>
                  <a:pt x="275665" y="349624"/>
                </a:cubicBezTo>
                <a:cubicBezTo>
                  <a:pt x="269578" y="342319"/>
                  <a:pt x="261682" y="336673"/>
                  <a:pt x="255494" y="329453"/>
                </a:cubicBezTo>
                <a:cubicBezTo>
                  <a:pt x="233233" y="303481"/>
                  <a:pt x="240182" y="303245"/>
                  <a:pt x="215153" y="282389"/>
                </a:cubicBezTo>
                <a:cubicBezTo>
                  <a:pt x="208945" y="277216"/>
                  <a:pt x="201292" y="273990"/>
                  <a:pt x="194982" y="268942"/>
                </a:cubicBezTo>
                <a:cubicBezTo>
                  <a:pt x="161719" y="242331"/>
                  <a:pt x="203028" y="270264"/>
                  <a:pt x="168088" y="235324"/>
                </a:cubicBezTo>
                <a:cubicBezTo>
                  <a:pt x="162374" y="229610"/>
                  <a:pt x="154641" y="226359"/>
                  <a:pt x="147918" y="221877"/>
                </a:cubicBezTo>
                <a:cubicBezTo>
                  <a:pt x="137266" y="200573"/>
                  <a:pt x="131757" y="185546"/>
                  <a:pt x="114300" y="168089"/>
                </a:cubicBezTo>
                <a:cubicBezTo>
                  <a:pt x="108586" y="162375"/>
                  <a:pt x="100853" y="159124"/>
                  <a:pt x="94129" y="154642"/>
                </a:cubicBezTo>
                <a:cubicBezTo>
                  <a:pt x="89647" y="147918"/>
                  <a:pt x="84296" y="141699"/>
                  <a:pt x="80682" y="134471"/>
                </a:cubicBezTo>
                <a:cubicBezTo>
                  <a:pt x="77513" y="128132"/>
                  <a:pt x="77401" y="120495"/>
                  <a:pt x="73959" y="114300"/>
                </a:cubicBezTo>
                <a:cubicBezTo>
                  <a:pt x="66111" y="100172"/>
                  <a:pt x="56030" y="87406"/>
                  <a:pt x="47065" y="73959"/>
                </a:cubicBezTo>
                <a:lnTo>
                  <a:pt x="20171" y="33618"/>
                </a:lnTo>
                <a:cubicBezTo>
                  <a:pt x="11442" y="7433"/>
                  <a:pt x="18459" y="18459"/>
                  <a:pt x="0" y="0"/>
                </a:cubicBez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Полилиния 15"/>
          <p:cNvSpPr/>
          <p:nvPr/>
        </p:nvSpPr>
        <p:spPr>
          <a:xfrm>
            <a:off x="669925" y="2076450"/>
            <a:ext cx="4727575" cy="762000"/>
          </a:xfrm>
          <a:custGeom>
            <a:avLst/>
            <a:gdLst>
              <a:gd name="connsiteX0" fmla="*/ 0 w 4728151"/>
              <a:gd name="connsiteY0" fmla="*/ 460493 h 761340"/>
              <a:gd name="connsiteX1" fmla="*/ 25758 w 4728151"/>
              <a:gd name="connsiteY1" fmla="*/ 454054 h 761340"/>
              <a:gd name="connsiteX2" fmla="*/ 64395 w 4728151"/>
              <a:gd name="connsiteY2" fmla="*/ 421856 h 761340"/>
              <a:gd name="connsiteX3" fmla="*/ 70834 w 4728151"/>
              <a:gd name="connsiteY3" fmla="*/ 396099 h 761340"/>
              <a:gd name="connsiteX4" fmla="*/ 77274 w 4728151"/>
              <a:gd name="connsiteY4" fmla="*/ 338144 h 761340"/>
              <a:gd name="connsiteX5" fmla="*/ 90153 w 4728151"/>
              <a:gd name="connsiteY5" fmla="*/ 299507 h 761340"/>
              <a:gd name="connsiteX6" fmla="*/ 96592 w 4728151"/>
              <a:gd name="connsiteY6" fmla="*/ 280189 h 761340"/>
              <a:gd name="connsiteX7" fmla="*/ 109471 w 4728151"/>
              <a:gd name="connsiteY7" fmla="*/ 241552 h 761340"/>
              <a:gd name="connsiteX8" fmla="*/ 115910 w 4728151"/>
              <a:gd name="connsiteY8" fmla="*/ 222234 h 761340"/>
              <a:gd name="connsiteX9" fmla="*/ 128789 w 4728151"/>
              <a:gd name="connsiteY9" fmla="*/ 196476 h 761340"/>
              <a:gd name="connsiteX10" fmla="*/ 154547 w 4728151"/>
              <a:gd name="connsiteY10" fmla="*/ 125642 h 761340"/>
              <a:gd name="connsiteX11" fmla="*/ 173865 w 4728151"/>
              <a:gd name="connsiteY11" fmla="*/ 35490 h 761340"/>
              <a:gd name="connsiteX12" fmla="*/ 193184 w 4728151"/>
              <a:gd name="connsiteY12" fmla="*/ 22611 h 761340"/>
              <a:gd name="connsiteX13" fmla="*/ 206062 w 4728151"/>
              <a:gd name="connsiteY13" fmla="*/ 3293 h 761340"/>
              <a:gd name="connsiteX14" fmla="*/ 251138 w 4728151"/>
              <a:gd name="connsiteY14" fmla="*/ 9732 h 761340"/>
              <a:gd name="connsiteX15" fmla="*/ 289775 w 4728151"/>
              <a:gd name="connsiteY15" fmla="*/ 22611 h 761340"/>
              <a:gd name="connsiteX16" fmla="*/ 315533 w 4728151"/>
              <a:gd name="connsiteY16" fmla="*/ 29051 h 761340"/>
              <a:gd name="connsiteX17" fmla="*/ 367048 w 4728151"/>
              <a:gd name="connsiteY17" fmla="*/ 54809 h 761340"/>
              <a:gd name="connsiteX18" fmla="*/ 418564 w 4728151"/>
              <a:gd name="connsiteY18" fmla="*/ 61248 h 761340"/>
              <a:gd name="connsiteX19" fmla="*/ 476519 w 4728151"/>
              <a:gd name="connsiteY19" fmla="*/ 80566 h 761340"/>
              <a:gd name="connsiteX20" fmla="*/ 540913 w 4728151"/>
              <a:gd name="connsiteY20" fmla="*/ 99885 h 761340"/>
              <a:gd name="connsiteX21" fmla="*/ 560231 w 4728151"/>
              <a:gd name="connsiteY21" fmla="*/ 112763 h 761340"/>
              <a:gd name="connsiteX22" fmla="*/ 598868 w 4728151"/>
              <a:gd name="connsiteY22" fmla="*/ 125642 h 761340"/>
              <a:gd name="connsiteX23" fmla="*/ 618186 w 4728151"/>
              <a:gd name="connsiteY23" fmla="*/ 132082 h 761340"/>
              <a:gd name="connsiteX24" fmla="*/ 650384 w 4728151"/>
              <a:gd name="connsiteY24" fmla="*/ 138521 h 761340"/>
              <a:gd name="connsiteX25" fmla="*/ 689020 w 4728151"/>
              <a:gd name="connsiteY25" fmla="*/ 151400 h 761340"/>
              <a:gd name="connsiteX26" fmla="*/ 746975 w 4728151"/>
              <a:gd name="connsiteY26" fmla="*/ 170718 h 761340"/>
              <a:gd name="connsiteX27" fmla="*/ 804930 w 4728151"/>
              <a:gd name="connsiteY27" fmla="*/ 183597 h 761340"/>
              <a:gd name="connsiteX28" fmla="*/ 927279 w 4728151"/>
              <a:gd name="connsiteY28" fmla="*/ 190037 h 761340"/>
              <a:gd name="connsiteX29" fmla="*/ 985234 w 4728151"/>
              <a:gd name="connsiteY29" fmla="*/ 202916 h 761340"/>
              <a:gd name="connsiteX30" fmla="*/ 1023871 w 4728151"/>
              <a:gd name="connsiteY30" fmla="*/ 215794 h 761340"/>
              <a:gd name="connsiteX31" fmla="*/ 1043189 w 4728151"/>
              <a:gd name="connsiteY31" fmla="*/ 222234 h 761340"/>
              <a:gd name="connsiteX32" fmla="*/ 1062507 w 4728151"/>
              <a:gd name="connsiteY32" fmla="*/ 228673 h 761340"/>
              <a:gd name="connsiteX33" fmla="*/ 1081826 w 4728151"/>
              <a:gd name="connsiteY33" fmla="*/ 241552 h 761340"/>
              <a:gd name="connsiteX34" fmla="*/ 1114023 w 4728151"/>
              <a:gd name="connsiteY34" fmla="*/ 247992 h 761340"/>
              <a:gd name="connsiteX35" fmla="*/ 1178417 w 4728151"/>
              <a:gd name="connsiteY35" fmla="*/ 260870 h 761340"/>
              <a:gd name="connsiteX36" fmla="*/ 1378040 w 4728151"/>
              <a:gd name="connsiteY36" fmla="*/ 254431 h 761340"/>
              <a:gd name="connsiteX37" fmla="*/ 1410237 w 4728151"/>
              <a:gd name="connsiteY37" fmla="*/ 247992 h 761340"/>
              <a:gd name="connsiteX38" fmla="*/ 1448874 w 4728151"/>
              <a:gd name="connsiteY38" fmla="*/ 235113 h 761340"/>
              <a:gd name="connsiteX39" fmla="*/ 1468192 w 4728151"/>
              <a:gd name="connsiteY39" fmla="*/ 222234 h 761340"/>
              <a:gd name="connsiteX40" fmla="*/ 1493950 w 4728151"/>
              <a:gd name="connsiteY40" fmla="*/ 215794 h 761340"/>
              <a:gd name="connsiteX41" fmla="*/ 1609860 w 4728151"/>
              <a:gd name="connsiteY41" fmla="*/ 209355 h 761340"/>
              <a:gd name="connsiteX42" fmla="*/ 1635617 w 4728151"/>
              <a:gd name="connsiteY42" fmla="*/ 202916 h 761340"/>
              <a:gd name="connsiteX43" fmla="*/ 1667814 w 4728151"/>
              <a:gd name="connsiteY43" fmla="*/ 196476 h 761340"/>
              <a:gd name="connsiteX44" fmla="*/ 1706451 w 4728151"/>
              <a:gd name="connsiteY44" fmla="*/ 183597 h 761340"/>
              <a:gd name="connsiteX45" fmla="*/ 1970468 w 4728151"/>
              <a:gd name="connsiteY45" fmla="*/ 190037 h 761340"/>
              <a:gd name="connsiteX46" fmla="*/ 1989786 w 4728151"/>
              <a:gd name="connsiteY46" fmla="*/ 196476 h 761340"/>
              <a:gd name="connsiteX47" fmla="*/ 2054181 w 4728151"/>
              <a:gd name="connsiteY47" fmla="*/ 209355 h 761340"/>
              <a:gd name="connsiteX48" fmla="*/ 2517820 w 4728151"/>
              <a:gd name="connsiteY48" fmla="*/ 215794 h 761340"/>
              <a:gd name="connsiteX49" fmla="*/ 2595093 w 4728151"/>
              <a:gd name="connsiteY49" fmla="*/ 235113 h 761340"/>
              <a:gd name="connsiteX50" fmla="*/ 2614412 w 4728151"/>
              <a:gd name="connsiteY50" fmla="*/ 241552 h 761340"/>
              <a:gd name="connsiteX51" fmla="*/ 2711003 w 4728151"/>
              <a:gd name="connsiteY51" fmla="*/ 254431 h 761340"/>
              <a:gd name="connsiteX52" fmla="*/ 2826913 w 4728151"/>
              <a:gd name="connsiteY52" fmla="*/ 280189 h 761340"/>
              <a:gd name="connsiteX53" fmla="*/ 2852671 w 4728151"/>
              <a:gd name="connsiteY53" fmla="*/ 286628 h 761340"/>
              <a:gd name="connsiteX54" fmla="*/ 2955702 w 4728151"/>
              <a:gd name="connsiteY54" fmla="*/ 293068 h 761340"/>
              <a:gd name="connsiteX55" fmla="*/ 2981460 w 4728151"/>
              <a:gd name="connsiteY55" fmla="*/ 299507 h 761340"/>
              <a:gd name="connsiteX56" fmla="*/ 3000778 w 4728151"/>
              <a:gd name="connsiteY56" fmla="*/ 305947 h 761340"/>
              <a:gd name="connsiteX57" fmla="*/ 3032975 w 4728151"/>
              <a:gd name="connsiteY57" fmla="*/ 312386 h 761340"/>
              <a:gd name="connsiteX58" fmla="*/ 3071612 w 4728151"/>
              <a:gd name="connsiteY58" fmla="*/ 325265 h 761340"/>
              <a:gd name="connsiteX59" fmla="*/ 3142445 w 4728151"/>
              <a:gd name="connsiteY59" fmla="*/ 344583 h 761340"/>
              <a:gd name="connsiteX60" fmla="*/ 3161764 w 4728151"/>
              <a:gd name="connsiteY60" fmla="*/ 351023 h 761340"/>
              <a:gd name="connsiteX61" fmla="*/ 3181082 w 4728151"/>
              <a:gd name="connsiteY61" fmla="*/ 363901 h 761340"/>
              <a:gd name="connsiteX62" fmla="*/ 3354947 w 4728151"/>
              <a:gd name="connsiteY62" fmla="*/ 357462 h 761340"/>
              <a:gd name="connsiteX63" fmla="*/ 3387144 w 4728151"/>
              <a:gd name="connsiteY63" fmla="*/ 351023 h 761340"/>
              <a:gd name="connsiteX64" fmla="*/ 3438660 w 4728151"/>
              <a:gd name="connsiteY64" fmla="*/ 344583 h 761340"/>
              <a:gd name="connsiteX65" fmla="*/ 3477296 w 4728151"/>
              <a:gd name="connsiteY65" fmla="*/ 331704 h 761340"/>
              <a:gd name="connsiteX66" fmla="*/ 3509493 w 4728151"/>
              <a:gd name="connsiteY66" fmla="*/ 325265 h 761340"/>
              <a:gd name="connsiteX67" fmla="*/ 3548130 w 4728151"/>
              <a:gd name="connsiteY67" fmla="*/ 312386 h 761340"/>
              <a:gd name="connsiteX68" fmla="*/ 3606085 w 4728151"/>
              <a:gd name="connsiteY68" fmla="*/ 286628 h 761340"/>
              <a:gd name="connsiteX69" fmla="*/ 3625403 w 4728151"/>
              <a:gd name="connsiteY69" fmla="*/ 280189 h 761340"/>
              <a:gd name="connsiteX70" fmla="*/ 3844344 w 4728151"/>
              <a:gd name="connsiteY70" fmla="*/ 286628 h 761340"/>
              <a:gd name="connsiteX71" fmla="*/ 3850784 w 4728151"/>
              <a:gd name="connsiteY71" fmla="*/ 305947 h 761340"/>
              <a:gd name="connsiteX72" fmla="*/ 3863662 w 4728151"/>
              <a:gd name="connsiteY72" fmla="*/ 325265 h 761340"/>
              <a:gd name="connsiteX73" fmla="*/ 3902299 w 4728151"/>
              <a:gd name="connsiteY73" fmla="*/ 351023 h 761340"/>
              <a:gd name="connsiteX74" fmla="*/ 3915178 w 4728151"/>
              <a:gd name="connsiteY74" fmla="*/ 370341 h 761340"/>
              <a:gd name="connsiteX75" fmla="*/ 3934496 w 4728151"/>
              <a:gd name="connsiteY75" fmla="*/ 376780 h 761340"/>
              <a:gd name="connsiteX76" fmla="*/ 3973133 w 4728151"/>
              <a:gd name="connsiteY76" fmla="*/ 396099 h 761340"/>
              <a:gd name="connsiteX77" fmla="*/ 3992451 w 4728151"/>
              <a:gd name="connsiteY77" fmla="*/ 415417 h 761340"/>
              <a:gd name="connsiteX78" fmla="*/ 4031088 w 4728151"/>
              <a:gd name="connsiteY78" fmla="*/ 428296 h 761340"/>
              <a:gd name="connsiteX79" fmla="*/ 4069724 w 4728151"/>
              <a:gd name="connsiteY79" fmla="*/ 460493 h 761340"/>
              <a:gd name="connsiteX80" fmla="*/ 4089043 w 4728151"/>
              <a:gd name="connsiteY80" fmla="*/ 466932 h 761340"/>
              <a:gd name="connsiteX81" fmla="*/ 4127679 w 4728151"/>
              <a:gd name="connsiteY81" fmla="*/ 492690 h 761340"/>
              <a:gd name="connsiteX82" fmla="*/ 4146998 w 4728151"/>
              <a:gd name="connsiteY82" fmla="*/ 505569 h 761340"/>
              <a:gd name="connsiteX83" fmla="*/ 4185634 w 4728151"/>
              <a:gd name="connsiteY83" fmla="*/ 524887 h 761340"/>
              <a:gd name="connsiteX84" fmla="*/ 4204953 w 4728151"/>
              <a:gd name="connsiteY84" fmla="*/ 531327 h 761340"/>
              <a:gd name="connsiteX85" fmla="*/ 4243589 w 4728151"/>
              <a:gd name="connsiteY85" fmla="*/ 563524 h 761340"/>
              <a:gd name="connsiteX86" fmla="*/ 4282226 w 4728151"/>
              <a:gd name="connsiteY86" fmla="*/ 589282 h 761340"/>
              <a:gd name="connsiteX87" fmla="*/ 4301544 w 4728151"/>
              <a:gd name="connsiteY87" fmla="*/ 602161 h 761340"/>
              <a:gd name="connsiteX88" fmla="*/ 4320862 w 4728151"/>
              <a:gd name="connsiteY88" fmla="*/ 608600 h 761340"/>
              <a:gd name="connsiteX89" fmla="*/ 4359499 w 4728151"/>
              <a:gd name="connsiteY89" fmla="*/ 627918 h 761340"/>
              <a:gd name="connsiteX90" fmla="*/ 4398136 w 4728151"/>
              <a:gd name="connsiteY90" fmla="*/ 647237 h 761340"/>
              <a:gd name="connsiteX91" fmla="*/ 4423893 w 4728151"/>
              <a:gd name="connsiteY91" fmla="*/ 666555 h 761340"/>
              <a:gd name="connsiteX92" fmla="*/ 4443212 w 4728151"/>
              <a:gd name="connsiteY92" fmla="*/ 672994 h 761340"/>
              <a:gd name="connsiteX93" fmla="*/ 4468969 w 4728151"/>
              <a:gd name="connsiteY93" fmla="*/ 685873 h 761340"/>
              <a:gd name="connsiteX94" fmla="*/ 4514045 w 4728151"/>
              <a:gd name="connsiteY94" fmla="*/ 711631 h 761340"/>
              <a:gd name="connsiteX95" fmla="*/ 4565561 w 4728151"/>
              <a:gd name="connsiteY95" fmla="*/ 718070 h 761340"/>
              <a:gd name="connsiteX96" fmla="*/ 4604198 w 4728151"/>
              <a:gd name="connsiteY96" fmla="*/ 730949 h 761340"/>
              <a:gd name="connsiteX97" fmla="*/ 4623516 w 4728151"/>
              <a:gd name="connsiteY97" fmla="*/ 737389 h 761340"/>
              <a:gd name="connsiteX98" fmla="*/ 4642834 w 4728151"/>
              <a:gd name="connsiteY98" fmla="*/ 750268 h 761340"/>
              <a:gd name="connsiteX99" fmla="*/ 4681471 w 4728151"/>
              <a:gd name="connsiteY99" fmla="*/ 756707 h 761340"/>
              <a:gd name="connsiteX100" fmla="*/ 4720107 w 4728151"/>
              <a:gd name="connsiteY100" fmla="*/ 750268 h 761340"/>
              <a:gd name="connsiteX101" fmla="*/ 4713668 w 4728151"/>
              <a:gd name="connsiteY101" fmla="*/ 705192 h 761340"/>
              <a:gd name="connsiteX102" fmla="*/ 4707229 w 4728151"/>
              <a:gd name="connsiteY102" fmla="*/ 685873 h 761340"/>
              <a:gd name="connsiteX103" fmla="*/ 4687910 w 4728151"/>
              <a:gd name="connsiteY103" fmla="*/ 672994 h 761340"/>
              <a:gd name="connsiteX104" fmla="*/ 4668592 w 4728151"/>
              <a:gd name="connsiteY104" fmla="*/ 582842 h 761340"/>
              <a:gd name="connsiteX105" fmla="*/ 4675031 w 4728151"/>
              <a:gd name="connsiteY105" fmla="*/ 563524 h 761340"/>
              <a:gd name="connsiteX106" fmla="*/ 4687910 w 4728151"/>
              <a:gd name="connsiteY106" fmla="*/ 544206 h 761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</a:cxnLst>
            <a:rect l="l" t="t" r="r" b="b"/>
            <a:pathLst>
              <a:path w="4728151" h="761340">
                <a:moveTo>
                  <a:pt x="0" y="460493"/>
                </a:moveTo>
                <a:cubicBezTo>
                  <a:pt x="8586" y="458347"/>
                  <a:pt x="17623" y="457540"/>
                  <a:pt x="25758" y="454054"/>
                </a:cubicBezTo>
                <a:cubicBezTo>
                  <a:pt x="41446" y="447331"/>
                  <a:pt x="52792" y="433459"/>
                  <a:pt x="64395" y="421856"/>
                </a:cubicBezTo>
                <a:cubicBezTo>
                  <a:pt x="66541" y="413270"/>
                  <a:pt x="69488" y="404846"/>
                  <a:pt x="70834" y="396099"/>
                </a:cubicBezTo>
                <a:cubicBezTo>
                  <a:pt x="73790" y="376888"/>
                  <a:pt x="73462" y="357204"/>
                  <a:pt x="77274" y="338144"/>
                </a:cubicBezTo>
                <a:cubicBezTo>
                  <a:pt x="79936" y="324832"/>
                  <a:pt x="85860" y="312386"/>
                  <a:pt x="90153" y="299507"/>
                </a:cubicBezTo>
                <a:lnTo>
                  <a:pt x="96592" y="280189"/>
                </a:lnTo>
                <a:lnTo>
                  <a:pt x="109471" y="241552"/>
                </a:lnTo>
                <a:cubicBezTo>
                  <a:pt x="111617" y="235113"/>
                  <a:pt x="112874" y="228305"/>
                  <a:pt x="115910" y="222234"/>
                </a:cubicBezTo>
                <a:cubicBezTo>
                  <a:pt x="120203" y="213648"/>
                  <a:pt x="125753" y="205583"/>
                  <a:pt x="128789" y="196476"/>
                </a:cubicBezTo>
                <a:cubicBezTo>
                  <a:pt x="153383" y="122696"/>
                  <a:pt x="127548" y="166141"/>
                  <a:pt x="154547" y="125642"/>
                </a:cubicBezTo>
                <a:cubicBezTo>
                  <a:pt x="155227" y="120202"/>
                  <a:pt x="161352" y="43832"/>
                  <a:pt x="173865" y="35490"/>
                </a:cubicBezTo>
                <a:lnTo>
                  <a:pt x="193184" y="22611"/>
                </a:lnTo>
                <a:cubicBezTo>
                  <a:pt x="197477" y="16172"/>
                  <a:pt x="198507" y="4972"/>
                  <a:pt x="206062" y="3293"/>
                </a:cubicBezTo>
                <a:cubicBezTo>
                  <a:pt x="220878" y="0"/>
                  <a:pt x="236349" y="6319"/>
                  <a:pt x="251138" y="9732"/>
                </a:cubicBezTo>
                <a:cubicBezTo>
                  <a:pt x="264366" y="12785"/>
                  <a:pt x="276605" y="19318"/>
                  <a:pt x="289775" y="22611"/>
                </a:cubicBezTo>
                <a:lnTo>
                  <a:pt x="315533" y="29051"/>
                </a:lnTo>
                <a:cubicBezTo>
                  <a:pt x="334232" y="41517"/>
                  <a:pt x="342955" y="49249"/>
                  <a:pt x="367048" y="54809"/>
                </a:cubicBezTo>
                <a:cubicBezTo>
                  <a:pt x="383910" y="58700"/>
                  <a:pt x="401392" y="59102"/>
                  <a:pt x="418564" y="61248"/>
                </a:cubicBezTo>
                <a:cubicBezTo>
                  <a:pt x="483128" y="87074"/>
                  <a:pt x="421057" y="63927"/>
                  <a:pt x="476519" y="80566"/>
                </a:cubicBezTo>
                <a:cubicBezTo>
                  <a:pt x="554931" y="104089"/>
                  <a:pt x="481527" y="85037"/>
                  <a:pt x="540913" y="99885"/>
                </a:cubicBezTo>
                <a:cubicBezTo>
                  <a:pt x="547352" y="104178"/>
                  <a:pt x="553159" y="109620"/>
                  <a:pt x="560231" y="112763"/>
                </a:cubicBezTo>
                <a:cubicBezTo>
                  <a:pt x="572637" y="118276"/>
                  <a:pt x="585989" y="121349"/>
                  <a:pt x="598868" y="125642"/>
                </a:cubicBezTo>
                <a:cubicBezTo>
                  <a:pt x="605307" y="127789"/>
                  <a:pt x="611530" y="130751"/>
                  <a:pt x="618186" y="132082"/>
                </a:cubicBezTo>
                <a:cubicBezTo>
                  <a:pt x="628919" y="134228"/>
                  <a:pt x="639824" y="135641"/>
                  <a:pt x="650384" y="138521"/>
                </a:cubicBezTo>
                <a:cubicBezTo>
                  <a:pt x="663481" y="142093"/>
                  <a:pt x="676141" y="147107"/>
                  <a:pt x="689020" y="151400"/>
                </a:cubicBezTo>
                <a:lnTo>
                  <a:pt x="746975" y="170718"/>
                </a:lnTo>
                <a:cubicBezTo>
                  <a:pt x="770622" y="178600"/>
                  <a:pt x="775097" y="181210"/>
                  <a:pt x="804930" y="183597"/>
                </a:cubicBezTo>
                <a:cubicBezTo>
                  <a:pt x="845639" y="186854"/>
                  <a:pt x="886496" y="187890"/>
                  <a:pt x="927279" y="190037"/>
                </a:cubicBezTo>
                <a:cubicBezTo>
                  <a:pt x="945675" y="193716"/>
                  <a:pt x="967035" y="197457"/>
                  <a:pt x="985234" y="202916"/>
                </a:cubicBezTo>
                <a:cubicBezTo>
                  <a:pt x="998237" y="206817"/>
                  <a:pt x="1010992" y="211501"/>
                  <a:pt x="1023871" y="215794"/>
                </a:cubicBezTo>
                <a:lnTo>
                  <a:pt x="1043189" y="222234"/>
                </a:lnTo>
                <a:lnTo>
                  <a:pt x="1062507" y="228673"/>
                </a:lnTo>
                <a:cubicBezTo>
                  <a:pt x="1068947" y="232966"/>
                  <a:pt x="1074579" y="238834"/>
                  <a:pt x="1081826" y="241552"/>
                </a:cubicBezTo>
                <a:cubicBezTo>
                  <a:pt x="1092074" y="245395"/>
                  <a:pt x="1103405" y="245337"/>
                  <a:pt x="1114023" y="247992"/>
                </a:cubicBezTo>
                <a:cubicBezTo>
                  <a:pt x="1173954" y="262975"/>
                  <a:pt x="1068004" y="245098"/>
                  <a:pt x="1178417" y="260870"/>
                </a:cubicBezTo>
                <a:cubicBezTo>
                  <a:pt x="1244958" y="258724"/>
                  <a:pt x="1311567" y="258124"/>
                  <a:pt x="1378040" y="254431"/>
                </a:cubicBezTo>
                <a:cubicBezTo>
                  <a:pt x="1388968" y="253824"/>
                  <a:pt x="1399678" y="250872"/>
                  <a:pt x="1410237" y="247992"/>
                </a:cubicBezTo>
                <a:cubicBezTo>
                  <a:pt x="1423334" y="244420"/>
                  <a:pt x="1448874" y="235113"/>
                  <a:pt x="1448874" y="235113"/>
                </a:cubicBezTo>
                <a:cubicBezTo>
                  <a:pt x="1455313" y="230820"/>
                  <a:pt x="1461079" y="225283"/>
                  <a:pt x="1468192" y="222234"/>
                </a:cubicBezTo>
                <a:cubicBezTo>
                  <a:pt x="1476327" y="218748"/>
                  <a:pt x="1485136" y="216595"/>
                  <a:pt x="1493950" y="215794"/>
                </a:cubicBezTo>
                <a:cubicBezTo>
                  <a:pt x="1532487" y="212291"/>
                  <a:pt x="1571223" y="211501"/>
                  <a:pt x="1609860" y="209355"/>
                </a:cubicBezTo>
                <a:cubicBezTo>
                  <a:pt x="1618446" y="207209"/>
                  <a:pt x="1626978" y="204836"/>
                  <a:pt x="1635617" y="202916"/>
                </a:cubicBezTo>
                <a:cubicBezTo>
                  <a:pt x="1646301" y="200542"/>
                  <a:pt x="1657255" y="199356"/>
                  <a:pt x="1667814" y="196476"/>
                </a:cubicBezTo>
                <a:cubicBezTo>
                  <a:pt x="1680911" y="192904"/>
                  <a:pt x="1706451" y="183597"/>
                  <a:pt x="1706451" y="183597"/>
                </a:cubicBezTo>
                <a:cubicBezTo>
                  <a:pt x="1794457" y="185744"/>
                  <a:pt x="1882527" y="186040"/>
                  <a:pt x="1970468" y="190037"/>
                </a:cubicBezTo>
                <a:cubicBezTo>
                  <a:pt x="1977249" y="190345"/>
                  <a:pt x="1983172" y="194950"/>
                  <a:pt x="1989786" y="196476"/>
                </a:cubicBezTo>
                <a:cubicBezTo>
                  <a:pt x="2011116" y="201398"/>
                  <a:pt x="2032293" y="209051"/>
                  <a:pt x="2054181" y="209355"/>
                </a:cubicBezTo>
                <a:lnTo>
                  <a:pt x="2517820" y="215794"/>
                </a:lnTo>
                <a:cubicBezTo>
                  <a:pt x="2595884" y="241815"/>
                  <a:pt x="2517059" y="217772"/>
                  <a:pt x="2595093" y="235113"/>
                </a:cubicBezTo>
                <a:cubicBezTo>
                  <a:pt x="2601719" y="236586"/>
                  <a:pt x="2607786" y="240079"/>
                  <a:pt x="2614412" y="241552"/>
                </a:cubicBezTo>
                <a:cubicBezTo>
                  <a:pt x="2643327" y="247978"/>
                  <a:pt x="2683086" y="251329"/>
                  <a:pt x="2711003" y="254431"/>
                </a:cubicBezTo>
                <a:cubicBezTo>
                  <a:pt x="2821524" y="291271"/>
                  <a:pt x="2645630" y="234872"/>
                  <a:pt x="2826913" y="280189"/>
                </a:cubicBezTo>
                <a:cubicBezTo>
                  <a:pt x="2835499" y="282335"/>
                  <a:pt x="2843865" y="285747"/>
                  <a:pt x="2852671" y="286628"/>
                </a:cubicBezTo>
                <a:cubicBezTo>
                  <a:pt x="2886911" y="290052"/>
                  <a:pt x="2921358" y="290921"/>
                  <a:pt x="2955702" y="293068"/>
                </a:cubicBezTo>
                <a:cubicBezTo>
                  <a:pt x="2964288" y="295214"/>
                  <a:pt x="2972950" y="297076"/>
                  <a:pt x="2981460" y="299507"/>
                </a:cubicBezTo>
                <a:cubicBezTo>
                  <a:pt x="2987987" y="301372"/>
                  <a:pt x="2994193" y="304301"/>
                  <a:pt x="3000778" y="305947"/>
                </a:cubicBezTo>
                <a:cubicBezTo>
                  <a:pt x="3011396" y="308602"/>
                  <a:pt x="3022416" y="309506"/>
                  <a:pt x="3032975" y="312386"/>
                </a:cubicBezTo>
                <a:cubicBezTo>
                  <a:pt x="3046072" y="315958"/>
                  <a:pt x="3058300" y="322603"/>
                  <a:pt x="3071612" y="325265"/>
                </a:cubicBezTo>
                <a:cubicBezTo>
                  <a:pt x="3117120" y="334366"/>
                  <a:pt x="3093427" y="328243"/>
                  <a:pt x="3142445" y="344583"/>
                </a:cubicBezTo>
                <a:cubicBezTo>
                  <a:pt x="3148885" y="346730"/>
                  <a:pt x="3156116" y="347258"/>
                  <a:pt x="3161764" y="351023"/>
                </a:cubicBezTo>
                <a:lnTo>
                  <a:pt x="3181082" y="363901"/>
                </a:lnTo>
                <a:cubicBezTo>
                  <a:pt x="3239037" y="361755"/>
                  <a:pt x="3297065" y="361079"/>
                  <a:pt x="3354947" y="357462"/>
                </a:cubicBezTo>
                <a:cubicBezTo>
                  <a:pt x="3365871" y="356779"/>
                  <a:pt x="3376326" y="352687"/>
                  <a:pt x="3387144" y="351023"/>
                </a:cubicBezTo>
                <a:cubicBezTo>
                  <a:pt x="3404248" y="348392"/>
                  <a:pt x="3421488" y="346730"/>
                  <a:pt x="3438660" y="344583"/>
                </a:cubicBezTo>
                <a:cubicBezTo>
                  <a:pt x="3451539" y="340290"/>
                  <a:pt x="3463984" y="334366"/>
                  <a:pt x="3477296" y="331704"/>
                </a:cubicBezTo>
                <a:cubicBezTo>
                  <a:pt x="3488028" y="329558"/>
                  <a:pt x="3498934" y="328145"/>
                  <a:pt x="3509493" y="325265"/>
                </a:cubicBezTo>
                <a:cubicBezTo>
                  <a:pt x="3522590" y="321693"/>
                  <a:pt x="3548130" y="312386"/>
                  <a:pt x="3548130" y="312386"/>
                </a:cubicBezTo>
                <a:cubicBezTo>
                  <a:pt x="3578743" y="291977"/>
                  <a:pt x="3560107" y="301954"/>
                  <a:pt x="3606085" y="286628"/>
                </a:cubicBezTo>
                <a:lnTo>
                  <a:pt x="3625403" y="280189"/>
                </a:lnTo>
                <a:cubicBezTo>
                  <a:pt x="3698383" y="282335"/>
                  <a:pt x="3771804" y="278338"/>
                  <a:pt x="3844344" y="286628"/>
                </a:cubicBezTo>
                <a:cubicBezTo>
                  <a:pt x="3851088" y="287399"/>
                  <a:pt x="3847748" y="299876"/>
                  <a:pt x="3850784" y="305947"/>
                </a:cubicBezTo>
                <a:cubicBezTo>
                  <a:pt x="3854245" y="312869"/>
                  <a:pt x="3857838" y="320169"/>
                  <a:pt x="3863662" y="325265"/>
                </a:cubicBezTo>
                <a:cubicBezTo>
                  <a:pt x="3875311" y="335458"/>
                  <a:pt x="3902299" y="351023"/>
                  <a:pt x="3902299" y="351023"/>
                </a:cubicBezTo>
                <a:cubicBezTo>
                  <a:pt x="3906592" y="357462"/>
                  <a:pt x="3909135" y="365506"/>
                  <a:pt x="3915178" y="370341"/>
                </a:cubicBezTo>
                <a:cubicBezTo>
                  <a:pt x="3920478" y="374581"/>
                  <a:pt x="3928425" y="373744"/>
                  <a:pt x="3934496" y="376780"/>
                </a:cubicBezTo>
                <a:cubicBezTo>
                  <a:pt x="3984433" y="401749"/>
                  <a:pt x="3924570" y="379910"/>
                  <a:pt x="3973133" y="396099"/>
                </a:cubicBezTo>
                <a:cubicBezTo>
                  <a:pt x="3979572" y="402538"/>
                  <a:pt x="3984490" y="410994"/>
                  <a:pt x="3992451" y="415417"/>
                </a:cubicBezTo>
                <a:cubicBezTo>
                  <a:pt x="4004318" y="422010"/>
                  <a:pt x="4031088" y="428296"/>
                  <a:pt x="4031088" y="428296"/>
                </a:cubicBezTo>
                <a:cubicBezTo>
                  <a:pt x="4045328" y="442536"/>
                  <a:pt x="4051795" y="451529"/>
                  <a:pt x="4069724" y="460493"/>
                </a:cubicBezTo>
                <a:cubicBezTo>
                  <a:pt x="4075795" y="463529"/>
                  <a:pt x="4082603" y="464786"/>
                  <a:pt x="4089043" y="466932"/>
                </a:cubicBezTo>
                <a:lnTo>
                  <a:pt x="4127679" y="492690"/>
                </a:lnTo>
                <a:cubicBezTo>
                  <a:pt x="4134119" y="496983"/>
                  <a:pt x="4139656" y="503121"/>
                  <a:pt x="4146998" y="505569"/>
                </a:cubicBezTo>
                <a:cubicBezTo>
                  <a:pt x="4195558" y="521757"/>
                  <a:pt x="4135698" y="499920"/>
                  <a:pt x="4185634" y="524887"/>
                </a:cubicBezTo>
                <a:cubicBezTo>
                  <a:pt x="4191705" y="527923"/>
                  <a:pt x="4198882" y="528291"/>
                  <a:pt x="4204953" y="531327"/>
                </a:cubicBezTo>
                <a:cubicBezTo>
                  <a:pt x="4232565" y="545133"/>
                  <a:pt x="4217955" y="543586"/>
                  <a:pt x="4243589" y="563524"/>
                </a:cubicBezTo>
                <a:cubicBezTo>
                  <a:pt x="4255807" y="573027"/>
                  <a:pt x="4269347" y="580696"/>
                  <a:pt x="4282226" y="589282"/>
                </a:cubicBezTo>
                <a:cubicBezTo>
                  <a:pt x="4288665" y="593575"/>
                  <a:pt x="4294202" y="599714"/>
                  <a:pt x="4301544" y="602161"/>
                </a:cubicBezTo>
                <a:lnTo>
                  <a:pt x="4320862" y="608600"/>
                </a:lnTo>
                <a:cubicBezTo>
                  <a:pt x="4376234" y="645514"/>
                  <a:pt x="4306173" y="601255"/>
                  <a:pt x="4359499" y="627918"/>
                </a:cubicBezTo>
                <a:cubicBezTo>
                  <a:pt x="4409436" y="652887"/>
                  <a:pt x="4349573" y="631048"/>
                  <a:pt x="4398136" y="647237"/>
                </a:cubicBezTo>
                <a:cubicBezTo>
                  <a:pt x="4406722" y="653676"/>
                  <a:pt x="4414575" y="661230"/>
                  <a:pt x="4423893" y="666555"/>
                </a:cubicBezTo>
                <a:cubicBezTo>
                  <a:pt x="4429787" y="669923"/>
                  <a:pt x="4436973" y="670320"/>
                  <a:pt x="4443212" y="672994"/>
                </a:cubicBezTo>
                <a:cubicBezTo>
                  <a:pt x="4452035" y="676775"/>
                  <a:pt x="4460635" y="681110"/>
                  <a:pt x="4468969" y="685873"/>
                </a:cubicBezTo>
                <a:cubicBezTo>
                  <a:pt x="4483869" y="694387"/>
                  <a:pt x="4496753" y="707308"/>
                  <a:pt x="4514045" y="711631"/>
                </a:cubicBezTo>
                <a:cubicBezTo>
                  <a:pt x="4530834" y="715828"/>
                  <a:pt x="4548389" y="715924"/>
                  <a:pt x="4565561" y="718070"/>
                </a:cubicBezTo>
                <a:lnTo>
                  <a:pt x="4604198" y="730949"/>
                </a:lnTo>
                <a:cubicBezTo>
                  <a:pt x="4610637" y="733096"/>
                  <a:pt x="4617868" y="733624"/>
                  <a:pt x="4623516" y="737389"/>
                </a:cubicBezTo>
                <a:cubicBezTo>
                  <a:pt x="4629955" y="741682"/>
                  <a:pt x="4635492" y="747821"/>
                  <a:pt x="4642834" y="750268"/>
                </a:cubicBezTo>
                <a:cubicBezTo>
                  <a:pt x="4655221" y="754397"/>
                  <a:pt x="4668592" y="754561"/>
                  <a:pt x="4681471" y="756707"/>
                </a:cubicBezTo>
                <a:cubicBezTo>
                  <a:pt x="4694350" y="754561"/>
                  <a:pt x="4713187" y="761340"/>
                  <a:pt x="4720107" y="750268"/>
                </a:cubicBezTo>
                <a:cubicBezTo>
                  <a:pt x="4728151" y="737397"/>
                  <a:pt x="4716644" y="720075"/>
                  <a:pt x="4713668" y="705192"/>
                </a:cubicBezTo>
                <a:cubicBezTo>
                  <a:pt x="4712337" y="698536"/>
                  <a:pt x="4711469" y="691174"/>
                  <a:pt x="4707229" y="685873"/>
                </a:cubicBezTo>
                <a:cubicBezTo>
                  <a:pt x="4702394" y="679829"/>
                  <a:pt x="4694350" y="677287"/>
                  <a:pt x="4687910" y="672994"/>
                </a:cubicBezTo>
                <a:cubicBezTo>
                  <a:pt x="4655224" y="623964"/>
                  <a:pt x="4657248" y="645239"/>
                  <a:pt x="4668592" y="582842"/>
                </a:cubicBezTo>
                <a:cubicBezTo>
                  <a:pt x="4669806" y="576164"/>
                  <a:pt x="4671995" y="569595"/>
                  <a:pt x="4675031" y="563524"/>
                </a:cubicBezTo>
                <a:cubicBezTo>
                  <a:pt x="4678492" y="556602"/>
                  <a:pt x="4687910" y="544206"/>
                  <a:pt x="4687910" y="544206"/>
                </a:cubicBezTo>
              </a:path>
            </a:pathLst>
          </a:custGeom>
          <a:ln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>
            <a:off x="442913" y="2620963"/>
            <a:ext cx="568325" cy="496887"/>
          </a:xfrm>
          <a:custGeom>
            <a:avLst/>
            <a:gdLst>
              <a:gd name="connsiteX0" fmla="*/ 254936 w 568456"/>
              <a:gd name="connsiteY0" fmla="*/ 0 h 496842"/>
              <a:gd name="connsiteX1" fmla="*/ 239080 w 568456"/>
              <a:gd name="connsiteY1" fmla="*/ 5286 h 496842"/>
              <a:gd name="connsiteX2" fmla="*/ 233794 w 568456"/>
              <a:gd name="connsiteY2" fmla="*/ 21143 h 496842"/>
              <a:gd name="connsiteX3" fmla="*/ 212652 w 568456"/>
              <a:gd name="connsiteY3" fmla="*/ 52856 h 496842"/>
              <a:gd name="connsiteX4" fmla="*/ 202081 w 568456"/>
              <a:gd name="connsiteY4" fmla="*/ 68713 h 496842"/>
              <a:gd name="connsiteX5" fmla="*/ 191510 w 568456"/>
              <a:gd name="connsiteY5" fmla="*/ 84569 h 496842"/>
              <a:gd name="connsiteX6" fmla="*/ 180939 w 568456"/>
              <a:gd name="connsiteY6" fmla="*/ 105711 h 496842"/>
              <a:gd name="connsiteX7" fmla="*/ 175653 w 568456"/>
              <a:gd name="connsiteY7" fmla="*/ 121568 h 496842"/>
              <a:gd name="connsiteX8" fmla="*/ 165082 w 568456"/>
              <a:gd name="connsiteY8" fmla="*/ 137425 h 496842"/>
              <a:gd name="connsiteX9" fmla="*/ 143940 w 568456"/>
              <a:gd name="connsiteY9" fmla="*/ 169138 h 496842"/>
              <a:gd name="connsiteX10" fmla="*/ 117512 w 568456"/>
              <a:gd name="connsiteY10" fmla="*/ 195566 h 496842"/>
              <a:gd name="connsiteX11" fmla="*/ 106941 w 568456"/>
              <a:gd name="connsiteY11" fmla="*/ 211422 h 496842"/>
              <a:gd name="connsiteX12" fmla="*/ 75228 w 568456"/>
              <a:gd name="connsiteY12" fmla="*/ 237850 h 496842"/>
              <a:gd name="connsiteX13" fmla="*/ 64657 w 568456"/>
              <a:gd name="connsiteY13" fmla="*/ 253707 h 496842"/>
              <a:gd name="connsiteX14" fmla="*/ 48800 w 568456"/>
              <a:gd name="connsiteY14" fmla="*/ 269563 h 496842"/>
              <a:gd name="connsiteX15" fmla="*/ 43515 w 568456"/>
              <a:gd name="connsiteY15" fmla="*/ 285420 h 496842"/>
              <a:gd name="connsiteX16" fmla="*/ 32943 w 568456"/>
              <a:gd name="connsiteY16" fmla="*/ 301277 h 496842"/>
              <a:gd name="connsiteX17" fmla="*/ 11801 w 568456"/>
              <a:gd name="connsiteY17" fmla="*/ 348847 h 496842"/>
              <a:gd name="connsiteX18" fmla="*/ 11801 w 568456"/>
              <a:gd name="connsiteY18" fmla="*/ 412273 h 496842"/>
              <a:gd name="connsiteX19" fmla="*/ 27658 w 568456"/>
              <a:gd name="connsiteY19" fmla="*/ 428130 h 496842"/>
              <a:gd name="connsiteX20" fmla="*/ 64657 w 568456"/>
              <a:gd name="connsiteY20" fmla="*/ 449272 h 496842"/>
              <a:gd name="connsiteX21" fmla="*/ 112227 w 568456"/>
              <a:gd name="connsiteY21" fmla="*/ 475700 h 496842"/>
              <a:gd name="connsiteX22" fmla="*/ 149226 w 568456"/>
              <a:gd name="connsiteY22" fmla="*/ 480985 h 496842"/>
              <a:gd name="connsiteX23" fmla="*/ 212652 w 568456"/>
              <a:gd name="connsiteY23" fmla="*/ 475700 h 496842"/>
              <a:gd name="connsiteX24" fmla="*/ 260222 w 568456"/>
              <a:gd name="connsiteY24" fmla="*/ 454558 h 496842"/>
              <a:gd name="connsiteX25" fmla="*/ 466358 w 568456"/>
              <a:gd name="connsiteY25" fmla="*/ 438701 h 496842"/>
              <a:gd name="connsiteX26" fmla="*/ 524499 w 568456"/>
              <a:gd name="connsiteY26" fmla="*/ 443986 h 496842"/>
              <a:gd name="connsiteX27" fmla="*/ 545642 w 568456"/>
              <a:gd name="connsiteY27" fmla="*/ 449272 h 496842"/>
              <a:gd name="connsiteX28" fmla="*/ 561498 w 568456"/>
              <a:gd name="connsiteY28" fmla="*/ 465129 h 496842"/>
              <a:gd name="connsiteX29" fmla="*/ 566784 w 568456"/>
              <a:gd name="connsiteY29" fmla="*/ 496842 h 496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568456" h="496842">
                <a:moveTo>
                  <a:pt x="254936" y="0"/>
                </a:moveTo>
                <a:cubicBezTo>
                  <a:pt x="249651" y="1762"/>
                  <a:pt x="243019" y="1346"/>
                  <a:pt x="239080" y="5286"/>
                </a:cubicBezTo>
                <a:cubicBezTo>
                  <a:pt x="235140" y="9226"/>
                  <a:pt x="236500" y="16273"/>
                  <a:pt x="233794" y="21143"/>
                </a:cubicBezTo>
                <a:cubicBezTo>
                  <a:pt x="227624" y="32249"/>
                  <a:pt x="219699" y="42285"/>
                  <a:pt x="212652" y="52856"/>
                </a:cubicBezTo>
                <a:lnTo>
                  <a:pt x="202081" y="68713"/>
                </a:lnTo>
                <a:cubicBezTo>
                  <a:pt x="198557" y="73998"/>
                  <a:pt x="194351" y="78887"/>
                  <a:pt x="191510" y="84569"/>
                </a:cubicBezTo>
                <a:cubicBezTo>
                  <a:pt x="187986" y="91616"/>
                  <a:pt x="184043" y="98469"/>
                  <a:pt x="180939" y="105711"/>
                </a:cubicBezTo>
                <a:cubicBezTo>
                  <a:pt x="178744" y="110832"/>
                  <a:pt x="178145" y="116585"/>
                  <a:pt x="175653" y="121568"/>
                </a:cubicBezTo>
                <a:cubicBezTo>
                  <a:pt x="172812" y="127250"/>
                  <a:pt x="168606" y="132139"/>
                  <a:pt x="165082" y="137425"/>
                </a:cubicBezTo>
                <a:cubicBezTo>
                  <a:pt x="155794" y="165291"/>
                  <a:pt x="165936" y="142742"/>
                  <a:pt x="143940" y="169138"/>
                </a:cubicBezTo>
                <a:cubicBezTo>
                  <a:pt x="121917" y="195566"/>
                  <a:pt x="146583" y="176186"/>
                  <a:pt x="117512" y="195566"/>
                </a:cubicBezTo>
                <a:cubicBezTo>
                  <a:pt x="113988" y="200851"/>
                  <a:pt x="111008" y="206542"/>
                  <a:pt x="106941" y="211422"/>
                </a:cubicBezTo>
                <a:cubicBezTo>
                  <a:pt x="94223" y="226684"/>
                  <a:pt x="90819" y="227456"/>
                  <a:pt x="75228" y="237850"/>
                </a:cubicBezTo>
                <a:cubicBezTo>
                  <a:pt x="71704" y="243136"/>
                  <a:pt x="68724" y="248827"/>
                  <a:pt x="64657" y="253707"/>
                </a:cubicBezTo>
                <a:cubicBezTo>
                  <a:pt x="59872" y="259449"/>
                  <a:pt x="52946" y="263344"/>
                  <a:pt x="48800" y="269563"/>
                </a:cubicBezTo>
                <a:cubicBezTo>
                  <a:pt x="45709" y="274199"/>
                  <a:pt x="46007" y="280437"/>
                  <a:pt x="43515" y="285420"/>
                </a:cubicBezTo>
                <a:cubicBezTo>
                  <a:pt x="40674" y="291102"/>
                  <a:pt x="36467" y="295991"/>
                  <a:pt x="32943" y="301277"/>
                </a:cubicBezTo>
                <a:cubicBezTo>
                  <a:pt x="20363" y="339017"/>
                  <a:pt x="28553" y="323719"/>
                  <a:pt x="11801" y="348847"/>
                </a:cubicBezTo>
                <a:cubicBezTo>
                  <a:pt x="3532" y="373657"/>
                  <a:pt x="0" y="376869"/>
                  <a:pt x="11801" y="412273"/>
                </a:cubicBezTo>
                <a:cubicBezTo>
                  <a:pt x="14165" y="419364"/>
                  <a:pt x="22372" y="422844"/>
                  <a:pt x="27658" y="428130"/>
                </a:cubicBezTo>
                <a:cubicBezTo>
                  <a:pt x="38204" y="459769"/>
                  <a:pt x="23847" y="432268"/>
                  <a:pt x="64657" y="449272"/>
                </a:cubicBezTo>
                <a:cubicBezTo>
                  <a:pt x="103775" y="465571"/>
                  <a:pt x="83103" y="469875"/>
                  <a:pt x="112227" y="475700"/>
                </a:cubicBezTo>
                <a:cubicBezTo>
                  <a:pt x="124443" y="478143"/>
                  <a:pt x="136893" y="479223"/>
                  <a:pt x="149226" y="480985"/>
                </a:cubicBezTo>
                <a:cubicBezTo>
                  <a:pt x="170368" y="479223"/>
                  <a:pt x="191849" y="479861"/>
                  <a:pt x="212652" y="475700"/>
                </a:cubicBezTo>
                <a:cubicBezTo>
                  <a:pt x="281648" y="461901"/>
                  <a:pt x="145536" y="461958"/>
                  <a:pt x="260222" y="454558"/>
                </a:cubicBezTo>
                <a:cubicBezTo>
                  <a:pt x="438249" y="443071"/>
                  <a:pt x="369766" y="450774"/>
                  <a:pt x="466358" y="438701"/>
                </a:cubicBezTo>
                <a:cubicBezTo>
                  <a:pt x="485738" y="440463"/>
                  <a:pt x="505209" y="441414"/>
                  <a:pt x="524499" y="443986"/>
                </a:cubicBezTo>
                <a:cubicBezTo>
                  <a:pt x="531700" y="444946"/>
                  <a:pt x="539335" y="445668"/>
                  <a:pt x="545642" y="449272"/>
                </a:cubicBezTo>
                <a:cubicBezTo>
                  <a:pt x="552132" y="452981"/>
                  <a:pt x="556213" y="459843"/>
                  <a:pt x="561498" y="465129"/>
                </a:cubicBezTo>
                <a:cubicBezTo>
                  <a:pt x="568456" y="485999"/>
                  <a:pt x="566784" y="475414"/>
                  <a:pt x="566784" y="496842"/>
                </a:cubicBezTo>
              </a:path>
            </a:pathLst>
          </a:custGeom>
          <a:ln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21509" name="Овал 13"/>
          <p:cNvGrpSpPr>
            <a:grpSpLocks/>
          </p:cNvGrpSpPr>
          <p:nvPr/>
        </p:nvGrpSpPr>
        <p:grpSpPr bwMode="auto">
          <a:xfrm>
            <a:off x="512763" y="2535238"/>
            <a:ext cx="255587" cy="250825"/>
            <a:chOff x="323" y="1597"/>
            <a:chExt cx="161" cy="158"/>
          </a:xfrm>
        </p:grpSpPr>
        <p:pic>
          <p:nvPicPr>
            <p:cNvPr id="21532" name="Овал 13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23" y="1597"/>
              <a:ext cx="161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533" name="Text Box 6"/>
            <p:cNvSpPr txBox="1">
              <a:spLocks noChangeArrowheads="1"/>
            </p:cNvSpPr>
            <p:nvPr/>
          </p:nvSpPr>
          <p:spPr bwMode="auto">
            <a:xfrm>
              <a:off x="373" y="1633"/>
              <a:ext cx="64" cy="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grpSp>
        <p:nvGrpSpPr>
          <p:cNvPr id="21510" name="Овал 14"/>
          <p:cNvGrpSpPr>
            <a:grpSpLocks/>
          </p:cNvGrpSpPr>
          <p:nvPr/>
        </p:nvGrpSpPr>
        <p:grpSpPr bwMode="auto">
          <a:xfrm>
            <a:off x="865188" y="3035300"/>
            <a:ext cx="261937" cy="250825"/>
            <a:chOff x="545" y="1912"/>
            <a:chExt cx="165" cy="158"/>
          </a:xfrm>
        </p:grpSpPr>
        <p:pic>
          <p:nvPicPr>
            <p:cNvPr id="21530" name="Овал 14">
              <a:hlinkClick r:id="rId4" action="ppaction://hlinksldjump"/>
            </p:cNvPr>
            <p:cNvPicPr>
              <a:picLocks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45" y="1912"/>
              <a:ext cx="165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531" name="Text Box 9"/>
            <p:cNvSpPr txBox="1">
              <a:spLocks noChangeArrowheads="1"/>
            </p:cNvSpPr>
            <p:nvPr/>
          </p:nvSpPr>
          <p:spPr bwMode="auto">
            <a:xfrm>
              <a:off x="598" y="1948"/>
              <a:ext cx="64" cy="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grpSp>
        <p:nvGrpSpPr>
          <p:cNvPr id="21511" name="Овал 16"/>
          <p:cNvGrpSpPr>
            <a:grpSpLocks/>
          </p:cNvGrpSpPr>
          <p:nvPr/>
        </p:nvGrpSpPr>
        <p:grpSpPr bwMode="auto">
          <a:xfrm>
            <a:off x="5218113" y="2457450"/>
            <a:ext cx="274637" cy="266700"/>
            <a:chOff x="3287" y="1548"/>
            <a:chExt cx="173" cy="168"/>
          </a:xfrm>
        </p:grpSpPr>
        <p:pic>
          <p:nvPicPr>
            <p:cNvPr id="21528" name="Овал 16"/>
            <p:cNvPicPr>
              <a:picLocks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287" y="1548"/>
              <a:ext cx="173" cy="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529" name="Text Box 12"/>
            <p:cNvSpPr txBox="1">
              <a:spLocks noChangeArrowheads="1"/>
            </p:cNvSpPr>
            <p:nvPr/>
          </p:nvSpPr>
          <p:spPr bwMode="auto">
            <a:xfrm>
              <a:off x="3343" y="1588"/>
              <a:ext cx="64" cy="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grpSp>
        <p:nvGrpSpPr>
          <p:cNvPr id="21512" name="Овал 19"/>
          <p:cNvGrpSpPr>
            <a:grpSpLocks/>
          </p:cNvGrpSpPr>
          <p:nvPr/>
        </p:nvGrpSpPr>
        <p:grpSpPr bwMode="auto">
          <a:xfrm>
            <a:off x="7431088" y="4743450"/>
            <a:ext cx="274637" cy="266700"/>
            <a:chOff x="4681" y="2988"/>
            <a:chExt cx="173" cy="168"/>
          </a:xfrm>
        </p:grpSpPr>
        <p:pic>
          <p:nvPicPr>
            <p:cNvPr id="21526" name="Овал 19"/>
            <p:cNvPicPr>
              <a:picLocks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681" y="2988"/>
              <a:ext cx="173" cy="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527" name="Text Box 15"/>
            <p:cNvSpPr txBox="1">
              <a:spLocks noChangeArrowheads="1"/>
            </p:cNvSpPr>
            <p:nvPr/>
          </p:nvSpPr>
          <p:spPr bwMode="auto">
            <a:xfrm>
              <a:off x="4738" y="3028"/>
              <a:ext cx="64" cy="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21513" name="TextBox 30"/>
          <p:cNvSpPr txBox="1">
            <a:spLocks noChangeArrowheads="1"/>
          </p:cNvSpPr>
          <p:nvPr/>
        </p:nvSpPr>
        <p:spPr bwMode="auto">
          <a:xfrm>
            <a:off x="928688" y="642938"/>
            <a:ext cx="30718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25" name="Рисунок 61" descr="I:\15 ФЕСТИВАЛЬ\IMG_20150724_175433.jpg"/>
          <p:cNvPicPr>
            <a:picLocks noChangeAspect="1" noChangeArrowheads="1"/>
          </p:cNvPicPr>
          <p:nvPr/>
        </p:nvPicPr>
        <p:blipFill>
          <a:blip r:embed="rId8"/>
          <a:srcRect l="3908" t="12758" r="30798" b="-349"/>
          <a:stretch>
            <a:fillRect/>
          </a:stretch>
        </p:blipFill>
        <p:spPr bwMode="auto">
          <a:xfrm>
            <a:off x="395288" y="1076325"/>
            <a:ext cx="4248150" cy="2987675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21515" name="Прямоугольник 20"/>
          <p:cNvPicPr>
            <a:picLocks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0"/>
            <a:ext cx="5956300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1" name="Text Box 31"/>
          <p:cNvSpPr txBox="1">
            <a:spLocks noChangeArrowheads="1"/>
          </p:cNvSpPr>
          <p:nvPr/>
        </p:nvSpPr>
        <p:spPr bwMode="auto">
          <a:xfrm>
            <a:off x="152400" y="2889250"/>
            <a:ext cx="6913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400" b="1" i="1" u="sng" dirty="0">
                <a:solidFill>
                  <a:schemeClr val="bg1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Calibri" pitchFamily="34" charset="0"/>
              </a:rPr>
              <a:t>Обнажение №1 в правом борту реки Сим</a:t>
            </a:r>
          </a:p>
        </p:txBody>
      </p:sp>
      <p:sp>
        <p:nvSpPr>
          <p:cNvPr id="20512" name="Text Box 32"/>
          <p:cNvSpPr txBox="1">
            <a:spLocks noChangeArrowheads="1"/>
          </p:cNvSpPr>
          <p:nvPr/>
        </p:nvSpPr>
        <p:spPr bwMode="auto">
          <a:xfrm>
            <a:off x="971550" y="2133600"/>
            <a:ext cx="273526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400" b="1" i="1" u="sng" dirty="0">
                <a:solidFill>
                  <a:schemeClr val="bg1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Палаточный лагерь</a:t>
            </a:r>
          </a:p>
        </p:txBody>
      </p:sp>
      <p:sp>
        <p:nvSpPr>
          <p:cNvPr id="20513" name="Line 33"/>
          <p:cNvSpPr>
            <a:spLocks noChangeShapeType="1"/>
          </p:cNvSpPr>
          <p:nvPr/>
        </p:nvSpPr>
        <p:spPr bwMode="auto">
          <a:xfrm flipH="1" flipV="1">
            <a:off x="684213" y="2636838"/>
            <a:ext cx="358775" cy="2159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pic>
        <p:nvPicPr>
          <p:cNvPr id="22" name="Рисунок 21" descr="turist.gif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50825" y="2133600"/>
            <a:ext cx="723900" cy="77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5" name="Picture 1" descr="DSCN8408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84213" y="1484313"/>
            <a:ext cx="4033837" cy="3076575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</p:pic>
      <p:sp>
        <p:nvSpPr>
          <p:cNvPr id="20510" name="Rectangle 30"/>
          <p:cNvSpPr>
            <a:spLocks noChangeArrowheads="1"/>
          </p:cNvSpPr>
          <p:nvPr/>
        </p:nvSpPr>
        <p:spPr bwMode="auto">
          <a:xfrm>
            <a:off x="179388" y="1048177"/>
            <a:ext cx="45370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sz="2400" b="1" i="1" u="sng" dirty="0">
                <a:solidFill>
                  <a:schemeClr val="bg1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Обнажение №2 возле Собакина</a:t>
            </a:r>
            <a:r>
              <a:rPr lang="ru-RU" sz="2400" b="1" i="1" u="sng" dirty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400" b="1" i="1" u="sng" dirty="0">
                <a:solidFill>
                  <a:schemeClr val="bg1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ключа</a:t>
            </a:r>
            <a:r>
              <a:rPr lang="ru-RU" dirty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</a:p>
        </p:txBody>
      </p:sp>
      <p:pic>
        <p:nvPicPr>
          <p:cNvPr id="24" name="Picture 2" descr="IMG_1848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3482975"/>
            <a:ext cx="4500563" cy="3375025"/>
          </a:xfrm>
          <a:prstGeom prst="rect">
            <a:avLst/>
          </a:prstGeom>
          <a:noFill/>
          <a:ln w="57150">
            <a:solidFill>
              <a:srgbClr val="00B050"/>
            </a:solidFill>
            <a:miter lim="800000"/>
            <a:headEnd/>
            <a:tailEnd/>
          </a:ln>
        </p:spPr>
      </p:pic>
      <p:sp>
        <p:nvSpPr>
          <p:cNvPr id="20509" name="Text Box 29"/>
          <p:cNvSpPr txBox="1">
            <a:spLocks noChangeArrowheads="1"/>
          </p:cNvSpPr>
          <p:nvPr/>
        </p:nvSpPr>
        <p:spPr bwMode="auto">
          <a:xfrm>
            <a:off x="4319588" y="1125538"/>
            <a:ext cx="482441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400" b="1" i="1" u="sng" dirty="0">
                <a:solidFill>
                  <a:schemeClr val="bg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Calibri" pitchFamily="34" charset="0"/>
              </a:rPr>
              <a:t>Обнажение №3 у пещеры Соломенной</a:t>
            </a:r>
            <a:r>
              <a:rPr lang="ru-RU" sz="2400" b="1" i="1" u="sng" dirty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Calibri" pitchFamily="34" charset="0"/>
              </a:rPr>
              <a:t> </a:t>
            </a:r>
          </a:p>
        </p:txBody>
      </p:sp>
      <p:pic>
        <p:nvPicPr>
          <p:cNvPr id="31" name="Picture 3" descr="DSCN841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356100" y="3141663"/>
            <a:ext cx="3429000" cy="3357562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26" name="Picture 3" descr="DSCN8415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500563" y="2976563"/>
            <a:ext cx="4608512" cy="3095625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</p:spPr>
      </p:pic>
      <p:sp>
        <p:nvSpPr>
          <p:cNvPr id="21536" name="Text Box 32"/>
          <p:cNvSpPr txBox="1">
            <a:spLocks noChangeArrowheads="1"/>
          </p:cNvSpPr>
          <p:nvPr/>
        </p:nvSpPr>
        <p:spPr bwMode="auto">
          <a:xfrm>
            <a:off x="5940425" y="404813"/>
            <a:ext cx="15113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</a:rPr>
              <a:t>М 1: 20000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46821E-6 C -0.00191 0.00878 -0.00364 0.01734 -0.01059 0.02057 C -0.01406 0.0252 -0.01788 0.0289 -0.02135 0.03329 C -0.02014 0.04 -0.01805 0.05803 -0.01423 0.06196 C -0.01232 0.06404 -0.00955 0.06381 -0.00712 0.06497 C 0.01823 0.06242 0.004 0.06335 0.03577 0.06335 " pathEditMode="relative" rAng="0" ptsTypes="fffffA">
                                      <p:cBhvr>
                                        <p:cTn id="6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0" y="3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205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205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0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9000"/>
                            </p:stCondLst>
                            <p:childTnLst>
                              <p:par>
                                <p:cTn id="22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205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4000"/>
                            </p:stCondLst>
                            <p:childTnLst>
                              <p:par>
                                <p:cTn id="2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577 0.06335 C 0.02969 0.03884 -0.01024 0.05387 -0.01475 0.05364 C -0.01614 0.0504 -0.01875 0.04809 -0.01579 0.04416 C -0.01388 0.04138 -0.0092 0.03769 -0.0092 0.03792 C -0.00711 0.02982 -0.00972 0.02173 -0.00347 0.01873 C -0.00208 0.01364 -0.00017 0.00971 0.00105 0.00439 C -0.00017 -0.0007 -0.00208 -0.00463 -0.00347 -0.00971 C -0.00017 -0.01457 0.00174 -0.01734 0.00643 -0.01919 C 0.01146 -0.0296 0.01007 -0.04324 0.01528 -0.05411 C 0.01719 -0.06081 0.01927 -0.06752 0.02205 -0.0733 C 0.0224 -0.077 0.02084 -0.08347 0.02344 -0.0844 C 0.03455 -0.08879 0.0408 -0.08532 0.04914 -0.08116 C 0.05591 -0.07168 0.06823 -0.06914 0.07743 -0.06682 C 0.08577 -0.06266 0.09115 -0.06174 0.10105 -0.06058 C 0.10521 -0.05133 0.10261 -0.05018 0.11129 -0.04786 C 0.12952 -0.04902 0.13577 -0.05064 0.1507 -0.05411 C 0.154 -0.05572 0.15747 -0.05734 0.16059 -0.05896 C 0.16285 -0.06012 0.16719 -0.0622 0.16719 -0.06197 C 0.18507 -0.06174 0.20261 -0.06197 0.22032 -0.06058 C 0.225 -0.06012 0.22934 -0.05434 0.23403 -0.05411 C 0.24514 -0.05364 0.25643 -0.05295 0.26737 -0.05249 C 0.28646 -0.05018 0.30521 -0.04648 0.32414 -0.04463 C 0.32952 -0.04185 0.33525 -0.04116 0.3408 -0.03838 C 0.3625 -0.03954 0.36962 -0.03954 0.38716 -0.04786 C 0.40018 -0.04625 0.39879 -0.0474 0.40747 -0.04 C 0.40886 -0.03353 0.41129 -0.03237 0.41511 -0.0289 C 0.41858 -0.02197 0.42032 -0.02243 0.42657 -0.02081 C 0.4349 -0.01318 0.43056 -0.01526 0.43872 -0.01295 C 0.43993 -0.01179 0.44115 -0.0111 0.44219 -0.00971 C 0.44341 -0.00833 0.44358 -0.00625 0.44445 -0.00509 C 0.44584 -0.00347 0.44775 -0.00324 0.44896 -0.00185 C 0.45521 0.00462 0.45712 0.00878 0.46476 0.01248 C 0.46667 0.01341 0.46962 0.01503 0.47136 0.01549 C 0.47587 0.01665 0.49653 0.02797 0.49653 0.02821 C 0.50487 0.02243 0.52657 0.04578 0.52188 0.03653 C 0.5224 0.03329 0.52813 0.00878 0.52813 0.00901 " pathEditMode="relative" rAng="0" ptsTypes="ffffffffffffffffffffffffffffffffffff">
                                      <p:cBhvr>
                                        <p:cTn id="30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" y="-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9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0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10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2000"/>
                                        <p:tgtEl>
                                          <p:spTgt spid="205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6000"/>
                            </p:stCondLst>
                            <p:childTnLst>
                              <p:par>
                                <p:cTn id="5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1389 -0.00578 C 0.51875 0.00046 0.53125 0.0141 0.54289 0.03167 C 0.54844 0.04 0.58247 0.08555 0.58421 0.09942 C 0.59271 0.11214 0.58959 0.10266 0.59375 0.10797 C 0.60105 0.11375 0.60365 0.12254 0.60973 0.1311 C 0.61546 0.13919 0.60747 0.14612 0.61441 0.15237 C 0.61737 0.15884 0.62084 0.15422 0.62552 0.15861 C 0.62813 0.16855 0.62917 0.1674 0.63507 0.17341 C 0.64271 0.18127 0.64167 0.18959 0.64931 0.19676 C 0.65313 0.20647 0.65573 0.2148 0.66372 0.2178 C 0.66806 0.22358 0.67153 0.23167 0.67796 0.23468 C 0.68924 0.24971 0.67882 0.24046 0.68907 0.24948 C 0.6941 0.25387 0.68716 0.26404 0.69202 0.26867 C 0.69601 0.27237 0.6974 0.27769 0.70157 0.28162 C 0.70504 0.28925 0.71164 0.29641 0.71823 0.29896 C 0.72066 0.30219 0.72292 0.30543 0.72535 0.30867 C 0.72726 0.31121 0.72743 0.31514 0.72882 0.31815 C 0.73403 0.32878 0.73195 0.32532 0.73716 0.33225 C 0.7382 0.33665 0.73924 0.34034 0.74202 0.34335 " pathEditMode="relative" rAng="0" ptsTypes="ffaffffffffffffffff">
                                      <p:cBhvr>
                                        <p:cTn id="56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" y="1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10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20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300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0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2000"/>
                                        <p:tgtEl>
                                          <p:spTgt spid="205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Rectangle 2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-219075" y="96838"/>
            <a:ext cx="9571038" cy="1420812"/>
          </a:xfrm>
        </p:spPr>
      </p:pic>
      <p:grpSp>
        <p:nvGrpSpPr>
          <p:cNvPr id="22530" name="Rectangle 3"/>
          <p:cNvGrpSpPr>
            <a:grpSpLocks noGrp="1"/>
          </p:cNvGrpSpPr>
          <p:nvPr/>
        </p:nvGrpSpPr>
        <p:grpSpPr bwMode="auto">
          <a:xfrm>
            <a:off x="42863" y="3779838"/>
            <a:ext cx="8978900" cy="2981325"/>
            <a:chOff x="27" y="2381"/>
            <a:chExt cx="5656" cy="1878"/>
          </a:xfrm>
        </p:grpSpPr>
        <p:pic>
          <p:nvPicPr>
            <p:cNvPr id="22534" name="Rectangle 3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7" y="2381"/>
              <a:ext cx="5656" cy="18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535" name="Text Box 3"/>
            <p:cNvSpPr txBox="1">
              <a:spLocks noChangeArrowheads="1"/>
            </p:cNvSpPr>
            <p:nvPr/>
          </p:nvSpPr>
          <p:spPr bwMode="auto">
            <a:xfrm>
              <a:off x="113" y="2478"/>
              <a:ext cx="5534" cy="17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80000"/>
                </a:lnSpc>
                <a:spcBef>
                  <a:spcPct val="20000"/>
                </a:spcBef>
                <a:buFont typeface="Arial" charset="0"/>
                <a:buChar char="•"/>
              </a:pPr>
              <a:r>
                <a:rPr lang="ru-RU" sz="2400" b="1" i="1" u="sng">
                  <a:solidFill>
                    <a:srgbClr val="FFFFFF"/>
                  </a:solidFill>
                  <a:latin typeface="Calibri" pitchFamily="34" charset="0"/>
                </a:rPr>
                <a:t>1</a:t>
              </a:r>
              <a:r>
                <a:rPr lang="ru-RU" sz="2400" b="1" i="1" u="sng">
                  <a:solidFill>
                    <a:srgbClr val="FFFFFF"/>
                  </a:solidFill>
                </a:rPr>
                <a:t>. Пещера Соломенная</a:t>
              </a:r>
              <a:r>
                <a:rPr lang="ru-RU" sz="2400">
                  <a:solidFill>
                    <a:srgbClr val="FFFFFF"/>
                  </a:solidFill>
                </a:rPr>
                <a:t> </a:t>
              </a:r>
            </a:p>
            <a:p>
              <a:pPr marL="342900" indent="-342900">
                <a:lnSpc>
                  <a:spcPct val="80000"/>
                </a:lnSpc>
                <a:spcBef>
                  <a:spcPct val="20000"/>
                </a:spcBef>
                <a:buFont typeface="Arial" charset="0"/>
                <a:buChar char="•"/>
              </a:pPr>
              <a:r>
                <a:rPr lang="ru-RU" sz="2400" b="1" i="1" u="sng">
                  <a:solidFill>
                    <a:srgbClr val="FFFFFF"/>
                  </a:solidFill>
                </a:rPr>
                <a:t>2. Пещера Майская</a:t>
              </a:r>
              <a:r>
                <a:rPr lang="ru-RU" sz="2400">
                  <a:solidFill>
                    <a:srgbClr val="FFFFFF"/>
                  </a:solidFill>
                </a:rPr>
                <a:t> </a:t>
              </a:r>
            </a:p>
            <a:p>
              <a:pPr marL="342900" indent="-342900">
                <a:lnSpc>
                  <a:spcPct val="80000"/>
                </a:lnSpc>
                <a:spcBef>
                  <a:spcPct val="20000"/>
                </a:spcBef>
                <a:buFont typeface="Arial" charset="0"/>
                <a:buChar char="•"/>
              </a:pPr>
              <a:r>
                <a:rPr lang="ru-RU" sz="2400" b="1" i="1" u="sng">
                  <a:solidFill>
                    <a:srgbClr val="FFFFFF"/>
                  </a:solidFill>
                </a:rPr>
                <a:t>3. Малый Серпиевский грот</a:t>
              </a:r>
              <a:r>
                <a:rPr lang="ru-RU" sz="2400">
                  <a:solidFill>
                    <a:srgbClr val="FFFFFF"/>
                  </a:solidFill>
                </a:rPr>
                <a:t> </a:t>
              </a:r>
            </a:p>
            <a:p>
              <a:pPr marL="342900" indent="-342900">
                <a:lnSpc>
                  <a:spcPct val="80000"/>
                </a:lnSpc>
                <a:spcBef>
                  <a:spcPct val="20000"/>
                </a:spcBef>
                <a:buFont typeface="Arial" charset="0"/>
                <a:buChar char="•"/>
              </a:pPr>
              <a:r>
                <a:rPr lang="ru-RU" sz="2400" b="1" i="1" u="sng">
                  <a:solidFill>
                    <a:srgbClr val="FFFFFF"/>
                  </a:solidFill>
                </a:rPr>
                <a:t>4. Пещера Колокольная</a:t>
              </a:r>
              <a:r>
                <a:rPr lang="ru-RU" sz="2400">
                  <a:solidFill>
                    <a:srgbClr val="FFFFFF"/>
                  </a:solidFill>
                </a:rPr>
                <a:t> </a:t>
              </a:r>
            </a:p>
            <a:p>
              <a:pPr marL="342900" indent="-342900">
                <a:lnSpc>
                  <a:spcPct val="80000"/>
                </a:lnSpc>
                <a:spcBef>
                  <a:spcPct val="20000"/>
                </a:spcBef>
                <a:buFont typeface="Arial" charset="0"/>
                <a:buChar char="•"/>
              </a:pPr>
              <a:r>
                <a:rPr lang="ru-RU" sz="2400" b="1" i="1" u="sng">
                  <a:solidFill>
                    <a:srgbClr val="FFFFFF"/>
                  </a:solidFill>
                </a:rPr>
                <a:t>5. Большой Серпиевский грот</a:t>
              </a:r>
              <a:r>
                <a:rPr lang="ru-RU" sz="2400">
                  <a:solidFill>
                    <a:srgbClr val="FFFFFF"/>
                  </a:solidFill>
                </a:rPr>
                <a:t> </a:t>
              </a:r>
            </a:p>
            <a:p>
              <a:pPr marL="342900" indent="-342900">
                <a:lnSpc>
                  <a:spcPct val="80000"/>
                </a:lnSpc>
                <a:spcBef>
                  <a:spcPct val="20000"/>
                </a:spcBef>
                <a:buFont typeface="Arial" charset="0"/>
                <a:buChar char="•"/>
              </a:pPr>
              <a:r>
                <a:rPr lang="ru-RU" sz="2400" b="1" i="1" u="sng">
                  <a:solidFill>
                    <a:srgbClr val="FFFFFF"/>
                  </a:solidFill>
                </a:rPr>
                <a:t>6. Карстовая арка (Скала Кольцо)</a:t>
              </a:r>
            </a:p>
            <a:p>
              <a:pPr marL="342900" indent="-342900">
                <a:lnSpc>
                  <a:spcPct val="80000"/>
                </a:lnSpc>
                <a:spcBef>
                  <a:spcPct val="20000"/>
                </a:spcBef>
                <a:buFont typeface="Arial" charset="0"/>
                <a:buChar char="•"/>
              </a:pPr>
              <a:r>
                <a:rPr lang="ru-RU" sz="2400" b="1" i="1" u="sng">
                  <a:solidFill>
                    <a:srgbClr val="FFFFFF"/>
                  </a:solidFill>
                </a:rPr>
                <a:t>7. Пещера Белая Царица</a:t>
              </a:r>
              <a:r>
                <a:rPr lang="ru-RU" sz="2400">
                  <a:solidFill>
                    <a:srgbClr val="FFFFFF"/>
                  </a:solidFill>
                </a:rPr>
                <a:t> </a:t>
              </a:r>
            </a:p>
          </p:txBody>
        </p:sp>
      </p:grpSp>
      <p:grpSp>
        <p:nvGrpSpPr>
          <p:cNvPr id="22531" name="Rectangle 4"/>
          <p:cNvGrpSpPr>
            <a:grpSpLocks/>
          </p:cNvGrpSpPr>
          <p:nvPr/>
        </p:nvGrpSpPr>
        <p:grpSpPr bwMode="auto">
          <a:xfrm>
            <a:off x="30163" y="1408113"/>
            <a:ext cx="9144000" cy="2382837"/>
            <a:chOff x="19" y="887"/>
            <a:chExt cx="5760" cy="1501"/>
          </a:xfrm>
        </p:grpSpPr>
        <p:pic>
          <p:nvPicPr>
            <p:cNvPr id="22532" name="Rectangle 4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9" y="887"/>
              <a:ext cx="5760" cy="15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533" name="Text Box 6"/>
            <p:cNvSpPr txBox="1">
              <a:spLocks noChangeArrowheads="1"/>
            </p:cNvSpPr>
            <p:nvPr/>
          </p:nvSpPr>
          <p:spPr bwMode="auto">
            <a:xfrm>
              <a:off x="113" y="981"/>
              <a:ext cx="5534" cy="13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Font typeface="Arial" charset="0"/>
                <a:buNone/>
              </a:pPr>
              <a:r>
                <a:rPr lang="ru-RU" sz="2400" i="1">
                  <a:solidFill>
                    <a:srgbClr val="FFFFFF"/>
                  </a:solidFill>
                </a:rPr>
                <a:t>Маршрут проходит по территории Серпиевского государственного заказника, в 2 км к юго-востоку от села Серпиевка на правом берегу реки Сим, может проходить как продолжение маршрута № 1  - 3 км или как отдельный маршрут от палаточного лагеря – 6 км, продолжительность  экскурсии 5 часов с посещением       7 спелеологических карстовых объектов:</a:t>
              </a:r>
              <a:r>
                <a:rPr lang="ru-RU" sz="2400">
                  <a:solidFill>
                    <a:srgbClr val="FFFFFF"/>
                  </a:solidFill>
                </a:rPr>
                <a:t>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1105</TotalTime>
  <Words>657</Words>
  <Application>Microsoft Office PowerPoint</Application>
  <PresentationFormat>Экран (4:3)</PresentationFormat>
  <Paragraphs>53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Тема Office</vt:lpstr>
      <vt:lpstr>Слайд 1</vt:lpstr>
      <vt:lpstr>Актуальность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Вераника</dc:creator>
  <cp:lastModifiedBy>е</cp:lastModifiedBy>
  <cp:revision>89</cp:revision>
  <dcterms:created xsi:type="dcterms:W3CDTF">2017-05-01T09:25:26Z</dcterms:created>
  <dcterms:modified xsi:type="dcterms:W3CDTF">2017-05-02T16:13:00Z</dcterms:modified>
</cp:coreProperties>
</file>